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95" r:id="rId4"/>
    <p:sldId id="293" r:id="rId5"/>
    <p:sldId id="289" r:id="rId6"/>
    <p:sldId id="290" r:id="rId7"/>
    <p:sldId id="291" r:id="rId8"/>
    <p:sldId id="292" r:id="rId9"/>
    <p:sldId id="294" r:id="rId10"/>
    <p:sldId id="284" r:id="rId11"/>
    <p:sldId id="285" r:id="rId12"/>
    <p:sldId id="280" r:id="rId13"/>
    <p:sldId id="261" r:id="rId14"/>
    <p:sldId id="262" r:id="rId15"/>
    <p:sldId id="278" r:id="rId16"/>
    <p:sldId id="266" r:id="rId17"/>
    <p:sldId id="281" r:id="rId18"/>
    <p:sldId id="282" r:id="rId19"/>
    <p:sldId id="298" r:id="rId20"/>
    <p:sldId id="299" r:id="rId21"/>
    <p:sldId id="283" r:id="rId22"/>
  </p:sldIdLst>
  <p:sldSz cx="12192000" cy="6858000"/>
  <p:notesSz cx="7010400" cy="9296400"/>
  <p:embeddedFontLst>
    <p:embeddedFont>
      <p:font typeface="Bebas Neue" panose="020B0606020202050201" pitchFamily="34" charset="77"/>
      <p:regular r:id="rId24"/>
    </p:embeddedFont>
    <p:embeddedFont>
      <p:font typeface="Lato" panose="020F0502020204030203" pitchFamily="34" charset="0"/>
      <p:regular r:id="rId25"/>
      <p:bold r:id="rId26"/>
      <p:italic r:id="rId27"/>
      <p:boldItalic r:id="rId28"/>
    </p:embeddedFont>
    <p:embeddedFont>
      <p:font typeface="Mohave SemiBold"/>
      <p:regular r:id="rId29"/>
      <p:bold r:id="rId30"/>
      <p:italic r:id="rId31"/>
      <p:boldItalic r:id="rId32"/>
    </p:embeddedFont>
    <p:embeddedFont>
      <p:font typeface="Poppins" pitchFamily="2" charset="77"/>
      <p:regular r:id="rId33"/>
      <p:bold r:id="rId34"/>
      <p:italic r:id="rId35"/>
      <p:boldItalic r:id="rId36"/>
    </p:embeddedFont>
    <p:embeddedFont>
      <p:font typeface="Public Sans"/>
      <p:regular r:id="rId37"/>
      <p:bold r:id="rId38"/>
      <p:italic r:id="rId39"/>
      <p:bold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EC2F76F-95F8-6244-2D9B-66AEB802101D}" name="Christopher Dela Rosa" initials="CD" userId="S::20646680@fhda.edu::238ba67d-f305-4cc3-abed-0b0fe4cdf36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37" dt="2026-10-12T19:17:52.577"/>
    <p1510:client id="{76546B3A-DC52-40EC-8CCB-F62F90579974}" v="510" dt="2026-10-12T19:01:33.171"/>
    <p1510:client id="{7A18336F-33E1-244E-B3F6-5688071727A8}" v="2" dt="2026-10-12T18:16:31.8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6646"/>
    <p:restoredTop sz="86441"/>
  </p:normalViewPr>
  <p:slideViewPr>
    <p:cSldViewPr snapToGrid="0">
      <p:cViewPr varScale="1">
        <p:scale>
          <a:sx n="87" d="100"/>
          <a:sy n="87" d="100"/>
        </p:scale>
        <p:origin x="528" y="184"/>
      </p:cViewPr>
      <p:guideLst/>
    </p:cSldViewPr>
  </p:slideViewPr>
  <p:outlineViewPr>
    <p:cViewPr>
      <p:scale>
        <a:sx n="33" d="100"/>
        <a:sy n="33" d="100"/>
      </p:scale>
      <p:origin x="0" y="-48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openxmlformats.org/officeDocument/2006/relationships/viewProps" Target="viewProps.xml"/><Relationship Id="rId47" Type="http://schemas.microsoft.com/office/2018/10/relationships/authors" Target="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font" Target="fonts/font17.fntdata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ohar Momjian" userId="c6166017-084f-480f-9f19-a01d8f4bd6f1" providerId="ADAL" clId="{51D4B21E-366E-43C5-9186-61534B449BE0}"/>
    <pc:docChg chg="undo custSel addSld delSld modSld sldOrd modNotesMaster">
      <pc:chgData name="Gohar Momjian" userId="c6166017-084f-480f-9f19-a01d8f4bd6f1" providerId="ADAL" clId="{51D4B21E-366E-43C5-9186-61534B449BE0}" dt="2026-10-13T15:22:05.006" v="5732" actId="47"/>
      <pc:docMkLst>
        <pc:docMk/>
      </pc:docMkLst>
      <pc:sldChg chg="modNotesTx">
        <pc:chgData name="Gohar Momjian" userId="c6166017-084f-480f-9f19-a01d8f4bd6f1" providerId="ADAL" clId="{51D4B21E-366E-43C5-9186-61534B449BE0}" dt="2026-10-12T18:09:39.484" v="5370" actId="20577"/>
        <pc:sldMkLst>
          <pc:docMk/>
          <pc:sldMk cId="1380642307" sldId="256"/>
        </pc:sldMkLst>
      </pc:sldChg>
      <pc:sldChg chg="modNotesTx">
        <pc:chgData name="Gohar Momjian" userId="c6166017-084f-480f-9f19-a01d8f4bd6f1" providerId="ADAL" clId="{51D4B21E-366E-43C5-9186-61534B449BE0}" dt="2026-10-12T15:12:35.262" v="5247" actId="20577"/>
        <pc:sldMkLst>
          <pc:docMk/>
          <pc:sldMk cId="0" sldId="257"/>
        </pc:sldMkLst>
      </pc:sldChg>
      <pc:sldChg chg="delSp modSp mod ord modNotesTx">
        <pc:chgData name="Gohar Momjian" userId="c6166017-084f-480f-9f19-a01d8f4bd6f1" providerId="ADAL" clId="{51D4B21E-366E-43C5-9186-61534B449BE0}" dt="2026-10-12T18:40:32.714" v="5562" actId="478"/>
        <pc:sldMkLst>
          <pc:docMk/>
          <pc:sldMk cId="0" sldId="261"/>
        </pc:sldMkLst>
        <pc:spChg chg="del">
          <ac:chgData name="Gohar Momjian" userId="c6166017-084f-480f-9f19-a01d8f4bd6f1" providerId="ADAL" clId="{51D4B21E-366E-43C5-9186-61534B449BE0}" dt="2026-10-12T18:40:26.801" v="5560" actId="478"/>
          <ac:spMkLst>
            <pc:docMk/>
            <pc:sldMk cId="0" sldId="261"/>
            <ac:spMk id="30" creationId="{4005C4BB-2459-E5D9-E633-927236E154A0}"/>
          </ac:spMkLst>
        </pc:spChg>
        <pc:spChg chg="del mod">
          <ac:chgData name="Gohar Momjian" userId="c6166017-084f-480f-9f19-a01d8f4bd6f1" providerId="ADAL" clId="{51D4B21E-366E-43C5-9186-61534B449BE0}" dt="2026-10-12T18:40:30.609" v="5561" actId="478"/>
          <ac:spMkLst>
            <pc:docMk/>
            <pc:sldMk cId="0" sldId="261"/>
            <ac:spMk id="34" creationId="{484106C4-40E5-5279-5C2E-83DEDA8817A9}"/>
          </ac:spMkLst>
        </pc:spChg>
        <pc:picChg chg="del">
          <ac:chgData name="Gohar Momjian" userId="c6166017-084f-480f-9f19-a01d8f4bd6f1" providerId="ADAL" clId="{51D4B21E-366E-43C5-9186-61534B449BE0}" dt="2026-10-12T18:40:32.714" v="5562" actId="478"/>
          <ac:picMkLst>
            <pc:docMk/>
            <pc:sldMk cId="0" sldId="261"/>
            <ac:picMk id="32" creationId="{442E5FBA-6BC3-DAA2-5A97-95AC14060CE8}"/>
          </ac:picMkLst>
        </pc:picChg>
      </pc:sldChg>
      <pc:sldChg chg="delSp modSp mod ord modNotesTx">
        <pc:chgData name="Gohar Momjian" userId="c6166017-084f-480f-9f19-a01d8f4bd6f1" providerId="ADAL" clId="{51D4B21E-366E-43C5-9186-61534B449BE0}" dt="2026-10-12T18:40:42.703" v="5565" actId="478"/>
        <pc:sldMkLst>
          <pc:docMk/>
          <pc:sldMk cId="0" sldId="262"/>
        </pc:sldMkLst>
        <pc:spChg chg="mod">
          <ac:chgData name="Gohar Momjian" userId="c6166017-084f-480f-9f19-a01d8f4bd6f1" providerId="ADAL" clId="{51D4B21E-366E-43C5-9186-61534B449BE0}" dt="2026-10-12T03:50:41.158" v="5129" actId="20577"/>
          <ac:spMkLst>
            <pc:docMk/>
            <pc:sldMk cId="0" sldId="262"/>
            <ac:spMk id="37" creationId="{00000000-0000-0000-0000-000000000000}"/>
          </ac:spMkLst>
        </pc:spChg>
        <pc:spChg chg="del">
          <ac:chgData name="Gohar Momjian" userId="c6166017-084f-480f-9f19-a01d8f4bd6f1" providerId="ADAL" clId="{51D4B21E-366E-43C5-9186-61534B449BE0}" dt="2026-10-12T18:40:40.576" v="5564" actId="478"/>
          <ac:spMkLst>
            <pc:docMk/>
            <pc:sldMk cId="0" sldId="262"/>
            <ac:spMk id="46" creationId="{7F40E332-E39F-FCCC-E697-154C72EC15D4}"/>
          </ac:spMkLst>
        </pc:spChg>
        <pc:spChg chg="del mod">
          <ac:chgData name="Gohar Momjian" userId="c6166017-084f-480f-9f19-a01d8f4bd6f1" providerId="ADAL" clId="{51D4B21E-366E-43C5-9186-61534B449BE0}" dt="2026-10-12T18:40:38.947" v="5563" actId="478"/>
          <ac:spMkLst>
            <pc:docMk/>
            <pc:sldMk cId="0" sldId="262"/>
            <ac:spMk id="50" creationId="{44CEE27F-A6D3-123B-EF28-B85E328D6E12}"/>
          </ac:spMkLst>
        </pc:spChg>
        <pc:picChg chg="del">
          <ac:chgData name="Gohar Momjian" userId="c6166017-084f-480f-9f19-a01d8f4bd6f1" providerId="ADAL" clId="{51D4B21E-366E-43C5-9186-61534B449BE0}" dt="2026-10-12T18:40:42.703" v="5565" actId="478"/>
          <ac:picMkLst>
            <pc:docMk/>
            <pc:sldMk cId="0" sldId="262"/>
            <ac:picMk id="48" creationId="{724A6E32-0AAF-D090-2E74-6F51A3B126DA}"/>
          </ac:picMkLst>
        </pc:picChg>
      </pc:sldChg>
      <pc:sldChg chg="delSp modSp mod ord modNotesTx">
        <pc:chgData name="Gohar Momjian" userId="c6166017-084f-480f-9f19-a01d8f4bd6f1" providerId="ADAL" clId="{51D4B21E-366E-43C5-9186-61534B449BE0}" dt="2026-10-12T18:41:01.159" v="5570" actId="478"/>
        <pc:sldMkLst>
          <pc:docMk/>
          <pc:sldMk cId="0" sldId="266"/>
        </pc:sldMkLst>
        <pc:spChg chg="del">
          <ac:chgData name="Gohar Momjian" userId="c6166017-084f-480f-9f19-a01d8f4bd6f1" providerId="ADAL" clId="{51D4B21E-366E-43C5-9186-61534B449BE0}" dt="2026-10-12T18:40:59.176" v="5569" actId="478"/>
          <ac:spMkLst>
            <pc:docMk/>
            <pc:sldMk cId="0" sldId="266"/>
            <ac:spMk id="14" creationId="{D6557338-1F17-75E2-85D0-5339A24D51FA}"/>
          </ac:spMkLst>
        </pc:spChg>
        <pc:spChg chg="del mod">
          <ac:chgData name="Gohar Momjian" userId="c6166017-084f-480f-9f19-a01d8f4bd6f1" providerId="ADAL" clId="{51D4B21E-366E-43C5-9186-61534B449BE0}" dt="2026-10-12T18:40:59.176" v="5569" actId="478"/>
          <ac:spMkLst>
            <pc:docMk/>
            <pc:sldMk cId="0" sldId="266"/>
            <ac:spMk id="18" creationId="{D30FAD9D-110F-8830-B210-7B2D8A0450A2}"/>
          </ac:spMkLst>
        </pc:spChg>
        <pc:picChg chg="del">
          <ac:chgData name="Gohar Momjian" userId="c6166017-084f-480f-9f19-a01d8f4bd6f1" providerId="ADAL" clId="{51D4B21E-366E-43C5-9186-61534B449BE0}" dt="2026-10-12T18:41:01.159" v="5570" actId="478"/>
          <ac:picMkLst>
            <pc:docMk/>
            <pc:sldMk cId="0" sldId="266"/>
            <ac:picMk id="16" creationId="{3E75C468-8F18-6C0E-0395-6A08650FF77E}"/>
          </ac:picMkLst>
        </pc:picChg>
      </pc:sldChg>
      <pc:sldChg chg="addSp delSp modSp mod ord modNotesTx">
        <pc:chgData name="Gohar Momjian" userId="c6166017-084f-480f-9f19-a01d8f4bd6f1" providerId="ADAL" clId="{51D4B21E-366E-43C5-9186-61534B449BE0}" dt="2026-10-12T18:40:51.401" v="5568" actId="478"/>
        <pc:sldMkLst>
          <pc:docMk/>
          <pc:sldMk cId="0" sldId="278"/>
        </pc:sldMkLst>
        <pc:spChg chg="del mod">
          <ac:chgData name="Gohar Momjian" userId="c6166017-084f-480f-9f19-a01d8f4bd6f1" providerId="ADAL" clId="{51D4B21E-366E-43C5-9186-61534B449BE0}" dt="2026-10-12T18:40:49.073" v="5567" actId="478"/>
          <ac:spMkLst>
            <pc:docMk/>
            <pc:sldMk cId="0" sldId="278"/>
            <ac:spMk id="2" creationId="{00000000-0000-0000-0000-000000000000}"/>
          </ac:spMkLst>
        </pc:spChg>
        <pc:spChg chg="mod">
          <ac:chgData name="Gohar Momjian" userId="c6166017-084f-480f-9f19-a01d8f4bd6f1" providerId="ADAL" clId="{51D4B21E-366E-43C5-9186-61534B449BE0}" dt="2026-10-09T21:35:01.116" v="3847" actId="14100"/>
          <ac:spMkLst>
            <pc:docMk/>
            <pc:sldMk cId="0" sldId="278"/>
            <ac:spMk id="3" creationId="{00000000-0000-0000-0000-000000000000}"/>
          </ac:spMkLst>
        </pc:spChg>
        <pc:spChg chg="mod">
          <ac:chgData name="Gohar Momjian" userId="c6166017-084f-480f-9f19-a01d8f4bd6f1" providerId="ADAL" clId="{51D4B21E-366E-43C5-9186-61534B449BE0}" dt="2026-10-09T23:41:00.745" v="4540" actId="14100"/>
          <ac:spMkLst>
            <pc:docMk/>
            <pc:sldMk cId="0" sldId="278"/>
            <ac:spMk id="4" creationId="{00000000-0000-0000-0000-000000000000}"/>
          </ac:spMkLst>
        </pc:spChg>
        <pc:spChg chg="mod">
          <ac:chgData name="Gohar Momjian" userId="c6166017-084f-480f-9f19-a01d8f4bd6f1" providerId="ADAL" clId="{51D4B21E-366E-43C5-9186-61534B449BE0}" dt="2026-10-09T23:41:58.074" v="4591" actId="14100"/>
          <ac:spMkLst>
            <pc:docMk/>
            <pc:sldMk cId="0" sldId="278"/>
            <ac:spMk id="5" creationId="{00000000-0000-0000-0000-000000000000}"/>
          </ac:spMkLst>
        </pc:spChg>
        <pc:spChg chg="mod">
          <ac:chgData name="Gohar Momjian" userId="c6166017-084f-480f-9f19-a01d8f4bd6f1" providerId="ADAL" clId="{51D4B21E-366E-43C5-9186-61534B449BE0}" dt="2026-10-10T00:06:13.716" v="5088" actId="14100"/>
          <ac:spMkLst>
            <pc:docMk/>
            <pc:sldMk cId="0" sldId="278"/>
            <ac:spMk id="6" creationId="{00000000-0000-0000-0000-000000000000}"/>
          </ac:spMkLst>
        </pc:spChg>
        <pc:spChg chg="del mod">
          <ac:chgData name="Gohar Momjian" userId="c6166017-084f-480f-9f19-a01d8f4bd6f1" providerId="ADAL" clId="{51D4B21E-366E-43C5-9186-61534B449BE0}" dt="2026-10-12T18:40:47.560" v="5566" actId="478"/>
          <ac:spMkLst>
            <pc:docMk/>
            <pc:sldMk cId="0" sldId="278"/>
            <ac:spMk id="30" creationId="{00000000-0000-0000-0000-000000000000}"/>
          </ac:spMkLst>
        </pc:spChg>
        <pc:spChg chg="mod">
          <ac:chgData name="Gohar Momjian" userId="c6166017-084f-480f-9f19-a01d8f4bd6f1" providerId="ADAL" clId="{51D4B21E-366E-43C5-9186-61534B449BE0}" dt="2026-10-09T21:34:33.528" v="3846" actId="1076"/>
          <ac:spMkLst>
            <pc:docMk/>
            <pc:sldMk cId="0" sldId="278"/>
            <ac:spMk id="31" creationId="{00000000-0000-0000-0000-000000000000}"/>
          </ac:spMkLst>
        </pc:spChg>
        <pc:spChg chg="mod">
          <ac:chgData name="Gohar Momjian" userId="c6166017-084f-480f-9f19-a01d8f4bd6f1" providerId="ADAL" clId="{51D4B21E-366E-43C5-9186-61534B449BE0}" dt="2026-10-09T21:34:11.755" v="3841" actId="108"/>
          <ac:spMkLst>
            <pc:docMk/>
            <pc:sldMk cId="0" sldId="278"/>
            <ac:spMk id="33" creationId="{00000000-0000-0000-0000-000000000000}"/>
          </ac:spMkLst>
        </pc:spChg>
        <pc:spChg chg="mod">
          <ac:chgData name="Gohar Momjian" userId="c6166017-084f-480f-9f19-a01d8f4bd6f1" providerId="ADAL" clId="{51D4B21E-366E-43C5-9186-61534B449BE0}" dt="2026-10-09T21:34:16.796" v="3843" actId="108"/>
          <ac:spMkLst>
            <pc:docMk/>
            <pc:sldMk cId="0" sldId="278"/>
            <ac:spMk id="35" creationId="{00000000-0000-0000-0000-000000000000}"/>
          </ac:spMkLst>
        </pc:spChg>
        <pc:spChg chg="mod">
          <ac:chgData name="Gohar Momjian" userId="c6166017-084f-480f-9f19-a01d8f4bd6f1" providerId="ADAL" clId="{51D4B21E-366E-43C5-9186-61534B449BE0}" dt="2026-10-09T21:34:20.023" v="3844" actId="108"/>
          <ac:spMkLst>
            <pc:docMk/>
            <pc:sldMk cId="0" sldId="278"/>
            <ac:spMk id="37" creationId="{00000000-0000-0000-0000-000000000000}"/>
          </ac:spMkLst>
        </pc:spChg>
        <pc:spChg chg="add del mod">
          <ac:chgData name="Gohar Momjian" userId="c6166017-084f-480f-9f19-a01d8f4bd6f1" providerId="ADAL" clId="{51D4B21E-366E-43C5-9186-61534B449BE0}" dt="2026-10-12T18:07:23.110" v="5295" actId="20577"/>
          <ac:spMkLst>
            <pc:docMk/>
            <pc:sldMk cId="0" sldId="278"/>
            <ac:spMk id="40" creationId="{00000000-0000-0000-0000-000000000000}"/>
          </ac:spMkLst>
        </pc:spChg>
        <pc:spChg chg="mod">
          <ac:chgData name="Gohar Momjian" userId="c6166017-084f-480f-9f19-a01d8f4bd6f1" providerId="ADAL" clId="{51D4B21E-366E-43C5-9186-61534B449BE0}" dt="2026-10-12T15:15:35.934" v="5277" actId="20577"/>
          <ac:spMkLst>
            <pc:docMk/>
            <pc:sldMk cId="0" sldId="278"/>
            <ac:spMk id="42" creationId="{00000000-0000-0000-0000-000000000000}"/>
          </ac:spMkLst>
        </pc:spChg>
        <pc:spChg chg="mod">
          <ac:chgData name="Gohar Momjian" userId="c6166017-084f-480f-9f19-a01d8f4bd6f1" providerId="ADAL" clId="{51D4B21E-366E-43C5-9186-61534B449BE0}" dt="2026-10-10T00:06:31.329" v="5106" actId="1035"/>
          <ac:spMkLst>
            <pc:docMk/>
            <pc:sldMk cId="0" sldId="278"/>
            <ac:spMk id="44" creationId="{00000000-0000-0000-0000-000000000000}"/>
          </ac:spMkLst>
        </pc:spChg>
        <pc:spChg chg="mod">
          <ac:chgData name="Gohar Momjian" userId="c6166017-084f-480f-9f19-a01d8f4bd6f1" providerId="ADAL" clId="{51D4B21E-366E-43C5-9186-61534B449BE0}" dt="2026-10-10T00:06:25.703" v="5098" actId="1035"/>
          <ac:spMkLst>
            <pc:docMk/>
            <pc:sldMk cId="0" sldId="278"/>
            <ac:spMk id="46" creationId="{00000000-0000-0000-0000-000000000000}"/>
          </ac:spMkLst>
        </pc:spChg>
        <pc:picChg chg="del">
          <ac:chgData name="Gohar Momjian" userId="c6166017-084f-480f-9f19-a01d8f4bd6f1" providerId="ADAL" clId="{51D4B21E-366E-43C5-9186-61534B449BE0}" dt="2026-10-12T18:40:51.401" v="5568" actId="478"/>
          <ac:picMkLst>
            <pc:docMk/>
            <pc:sldMk cId="0" sldId="278"/>
            <ac:picMk id="27" creationId="{00000000-0000-0000-0000-000000000000}"/>
          </ac:picMkLst>
        </pc:picChg>
      </pc:sldChg>
      <pc:sldChg chg="delSp modSp mod ord modNotesTx">
        <pc:chgData name="Gohar Momjian" userId="c6166017-084f-480f-9f19-a01d8f4bd6f1" providerId="ADAL" clId="{51D4B21E-366E-43C5-9186-61534B449BE0}" dt="2026-10-12T18:40:21.375" v="5559" actId="478"/>
        <pc:sldMkLst>
          <pc:docMk/>
          <pc:sldMk cId="0" sldId="280"/>
        </pc:sldMkLst>
        <pc:spChg chg="del">
          <ac:chgData name="Gohar Momjian" userId="c6166017-084f-480f-9f19-a01d8f4bd6f1" providerId="ADAL" clId="{51D4B21E-366E-43C5-9186-61534B449BE0}" dt="2026-10-12T18:40:14.763" v="5557" actId="478"/>
          <ac:spMkLst>
            <pc:docMk/>
            <pc:sldMk cId="0" sldId="280"/>
            <ac:spMk id="2" creationId="{00000000-0000-0000-0000-000000000000}"/>
          </ac:spMkLst>
        </pc:spChg>
        <pc:spChg chg="del mod">
          <ac:chgData name="Gohar Momjian" userId="c6166017-084f-480f-9f19-a01d8f4bd6f1" providerId="ADAL" clId="{51D4B21E-366E-43C5-9186-61534B449BE0}" dt="2026-10-12T18:40:18.869" v="5558" actId="478"/>
          <ac:spMkLst>
            <pc:docMk/>
            <pc:sldMk cId="0" sldId="280"/>
            <ac:spMk id="30" creationId="{00000000-0000-0000-0000-000000000000}"/>
          </ac:spMkLst>
        </pc:spChg>
        <pc:picChg chg="del">
          <ac:chgData name="Gohar Momjian" userId="c6166017-084f-480f-9f19-a01d8f4bd6f1" providerId="ADAL" clId="{51D4B21E-366E-43C5-9186-61534B449BE0}" dt="2026-10-12T18:40:21.375" v="5559" actId="478"/>
          <ac:picMkLst>
            <pc:docMk/>
            <pc:sldMk cId="0" sldId="280"/>
            <ac:picMk id="23" creationId="{00000000-0000-0000-0000-000000000000}"/>
          </ac:picMkLst>
        </pc:picChg>
      </pc:sldChg>
      <pc:sldChg chg="delSp modSp mod modNotesTx">
        <pc:chgData name="Gohar Momjian" userId="c6166017-084f-480f-9f19-a01d8f4bd6f1" providerId="ADAL" clId="{51D4B21E-366E-43C5-9186-61534B449BE0}" dt="2026-10-12T19:01:33.171" v="5731" actId="108"/>
        <pc:sldMkLst>
          <pc:docMk/>
          <pc:sldMk cId="0" sldId="281"/>
        </pc:sldMkLst>
        <pc:spChg chg="del">
          <ac:chgData name="Gohar Momjian" userId="c6166017-084f-480f-9f19-a01d8f4bd6f1" providerId="ADAL" clId="{51D4B21E-366E-43C5-9186-61534B449BE0}" dt="2026-10-12T18:41:11.848" v="5571" actId="478"/>
          <ac:spMkLst>
            <pc:docMk/>
            <pc:sldMk cId="0" sldId="281"/>
            <ac:spMk id="2" creationId="{00000000-0000-0000-0000-000000000000}"/>
          </ac:spMkLst>
        </pc:spChg>
        <pc:spChg chg="del mod">
          <ac:chgData name="Gohar Momjian" userId="c6166017-084f-480f-9f19-a01d8f4bd6f1" providerId="ADAL" clId="{51D4B21E-366E-43C5-9186-61534B449BE0}" dt="2026-10-12T18:41:11.848" v="5571" actId="478"/>
          <ac:spMkLst>
            <pc:docMk/>
            <pc:sldMk cId="0" sldId="281"/>
            <ac:spMk id="24" creationId="{00000000-0000-0000-0000-000000000000}"/>
          </ac:spMkLst>
        </pc:spChg>
        <pc:spChg chg="mod">
          <ac:chgData name="Gohar Momjian" userId="c6166017-084f-480f-9f19-a01d8f4bd6f1" providerId="ADAL" clId="{51D4B21E-366E-43C5-9186-61534B449BE0}" dt="2026-10-12T19:01:26.547" v="5729" actId="14100"/>
          <ac:spMkLst>
            <pc:docMk/>
            <pc:sldMk cId="0" sldId="281"/>
            <ac:spMk id="25" creationId="{00000000-0000-0000-0000-000000000000}"/>
          </ac:spMkLst>
        </pc:spChg>
        <pc:spChg chg="mod">
          <ac:chgData name="Gohar Momjian" userId="c6166017-084f-480f-9f19-a01d8f4bd6f1" providerId="ADAL" clId="{51D4B21E-366E-43C5-9186-61534B449BE0}" dt="2026-10-12T19:01:00.961" v="5722" actId="403"/>
          <ac:spMkLst>
            <pc:docMk/>
            <pc:sldMk cId="0" sldId="281"/>
            <ac:spMk id="26" creationId="{00000000-0000-0000-0000-000000000000}"/>
          </ac:spMkLst>
        </pc:spChg>
        <pc:spChg chg="mod">
          <ac:chgData name="Gohar Momjian" userId="c6166017-084f-480f-9f19-a01d8f4bd6f1" providerId="ADAL" clId="{51D4B21E-366E-43C5-9186-61534B449BE0}" dt="2026-10-12T19:01:31.848" v="5730" actId="108"/>
          <ac:spMkLst>
            <pc:docMk/>
            <pc:sldMk cId="0" sldId="281"/>
            <ac:spMk id="27" creationId="{00000000-0000-0000-0000-000000000000}"/>
          </ac:spMkLst>
        </pc:spChg>
        <pc:spChg chg="mod">
          <ac:chgData name="Gohar Momjian" userId="c6166017-084f-480f-9f19-a01d8f4bd6f1" providerId="ADAL" clId="{51D4B21E-366E-43C5-9186-61534B449BE0}" dt="2026-10-12T19:01:07.413" v="5723" actId="108"/>
          <ac:spMkLst>
            <pc:docMk/>
            <pc:sldMk cId="0" sldId="281"/>
            <ac:spMk id="28" creationId="{00000000-0000-0000-0000-000000000000}"/>
          </ac:spMkLst>
        </pc:spChg>
        <pc:spChg chg="mod">
          <ac:chgData name="Gohar Momjian" userId="c6166017-084f-480f-9f19-a01d8f4bd6f1" providerId="ADAL" clId="{51D4B21E-366E-43C5-9186-61534B449BE0}" dt="2026-10-12T19:01:33.171" v="5731" actId="108"/>
          <ac:spMkLst>
            <pc:docMk/>
            <pc:sldMk cId="0" sldId="281"/>
            <ac:spMk id="29" creationId="{00000000-0000-0000-0000-000000000000}"/>
          </ac:spMkLst>
        </pc:spChg>
        <pc:spChg chg="mod">
          <ac:chgData name="Gohar Momjian" userId="c6166017-084f-480f-9f19-a01d8f4bd6f1" providerId="ADAL" clId="{51D4B21E-366E-43C5-9186-61534B449BE0}" dt="2026-10-12T19:01:08.320" v="5724" actId="108"/>
          <ac:spMkLst>
            <pc:docMk/>
            <pc:sldMk cId="0" sldId="281"/>
            <ac:spMk id="30" creationId="{00000000-0000-0000-0000-000000000000}"/>
          </ac:spMkLst>
        </pc:spChg>
        <pc:picChg chg="del">
          <ac:chgData name="Gohar Momjian" userId="c6166017-084f-480f-9f19-a01d8f4bd6f1" providerId="ADAL" clId="{51D4B21E-366E-43C5-9186-61534B449BE0}" dt="2026-10-12T18:41:14.063" v="5572" actId="478"/>
          <ac:picMkLst>
            <pc:docMk/>
            <pc:sldMk cId="0" sldId="281"/>
            <ac:picMk id="18" creationId="{00000000-0000-0000-0000-000000000000}"/>
          </ac:picMkLst>
        </pc:picChg>
      </pc:sldChg>
      <pc:sldChg chg="delSp modSp mod modNotesTx">
        <pc:chgData name="Gohar Momjian" userId="c6166017-084f-480f-9f19-a01d8f4bd6f1" providerId="ADAL" clId="{51D4B21E-366E-43C5-9186-61534B449BE0}" dt="2026-10-12T19:00:36.184" v="5721" actId="108"/>
        <pc:sldMkLst>
          <pc:docMk/>
          <pc:sldMk cId="0" sldId="282"/>
        </pc:sldMkLst>
        <pc:spChg chg="del">
          <ac:chgData name="Gohar Momjian" userId="c6166017-084f-480f-9f19-a01d8f4bd6f1" providerId="ADAL" clId="{51D4B21E-366E-43C5-9186-61534B449BE0}" dt="2026-10-12T18:41:22.928" v="5573" actId="478"/>
          <ac:spMkLst>
            <pc:docMk/>
            <pc:sldMk cId="0" sldId="282"/>
            <ac:spMk id="2" creationId="{00000000-0000-0000-0000-000000000000}"/>
          </ac:spMkLst>
        </pc:spChg>
        <pc:spChg chg="del mod">
          <ac:chgData name="Gohar Momjian" userId="c6166017-084f-480f-9f19-a01d8f4bd6f1" providerId="ADAL" clId="{51D4B21E-366E-43C5-9186-61534B449BE0}" dt="2026-10-12T18:41:26.908" v="5574" actId="478"/>
          <ac:spMkLst>
            <pc:docMk/>
            <pc:sldMk cId="0" sldId="282"/>
            <ac:spMk id="26" creationId="{00000000-0000-0000-0000-000000000000}"/>
          </ac:spMkLst>
        </pc:spChg>
        <pc:spChg chg="del mod">
          <ac:chgData name="Gohar Momjian" userId="c6166017-084f-480f-9f19-a01d8f4bd6f1" providerId="ADAL" clId="{51D4B21E-366E-43C5-9186-61534B449BE0}" dt="2026-10-12T18:52:15.134" v="5703" actId="478"/>
          <ac:spMkLst>
            <pc:docMk/>
            <pc:sldMk cId="0" sldId="282"/>
            <ac:spMk id="27" creationId="{00000000-0000-0000-0000-000000000000}"/>
          </ac:spMkLst>
        </pc:spChg>
        <pc:spChg chg="del mod">
          <ac:chgData name="Gohar Momjian" userId="c6166017-084f-480f-9f19-a01d8f4bd6f1" providerId="ADAL" clId="{51D4B21E-366E-43C5-9186-61534B449BE0}" dt="2026-10-12T18:52:40.242" v="5709" actId="478"/>
          <ac:spMkLst>
            <pc:docMk/>
            <pc:sldMk cId="0" sldId="282"/>
            <ac:spMk id="28" creationId="{00000000-0000-0000-0000-000000000000}"/>
          </ac:spMkLst>
        </pc:spChg>
        <pc:spChg chg="del mod">
          <ac:chgData name="Gohar Momjian" userId="c6166017-084f-480f-9f19-a01d8f4bd6f1" providerId="ADAL" clId="{51D4B21E-366E-43C5-9186-61534B449BE0}" dt="2026-10-12T18:53:03.977" v="5711" actId="478"/>
          <ac:spMkLst>
            <pc:docMk/>
            <pc:sldMk cId="0" sldId="282"/>
            <ac:spMk id="29" creationId="{00000000-0000-0000-0000-000000000000}"/>
          </ac:spMkLst>
        </pc:spChg>
        <pc:spChg chg="del mod">
          <ac:chgData name="Gohar Momjian" userId="c6166017-084f-480f-9f19-a01d8f4bd6f1" providerId="ADAL" clId="{51D4B21E-366E-43C5-9186-61534B449BE0}" dt="2026-10-12T18:53:27.469" v="5717" actId="478"/>
          <ac:spMkLst>
            <pc:docMk/>
            <pc:sldMk cId="0" sldId="282"/>
            <ac:spMk id="30" creationId="{00000000-0000-0000-0000-000000000000}"/>
          </ac:spMkLst>
        </pc:spChg>
        <pc:spChg chg="mod">
          <ac:chgData name="Gohar Momjian" userId="c6166017-084f-480f-9f19-a01d8f4bd6f1" providerId="ADAL" clId="{51D4B21E-366E-43C5-9186-61534B449BE0}" dt="2026-10-12T19:00:27.267" v="5718" actId="403"/>
          <ac:spMkLst>
            <pc:docMk/>
            <pc:sldMk cId="0" sldId="282"/>
            <ac:spMk id="31" creationId="{00000000-0000-0000-0000-000000000000}"/>
          </ac:spMkLst>
        </pc:spChg>
        <pc:spChg chg="mod">
          <ac:chgData name="Gohar Momjian" userId="c6166017-084f-480f-9f19-a01d8f4bd6f1" providerId="ADAL" clId="{51D4B21E-366E-43C5-9186-61534B449BE0}" dt="2026-10-12T18:51:39.567" v="5693" actId="255"/>
          <ac:spMkLst>
            <pc:docMk/>
            <pc:sldMk cId="0" sldId="282"/>
            <ac:spMk id="32" creationId="{00000000-0000-0000-0000-000000000000}"/>
          </ac:spMkLst>
        </pc:spChg>
        <pc:spChg chg="mod">
          <ac:chgData name="Gohar Momjian" userId="c6166017-084f-480f-9f19-a01d8f4bd6f1" providerId="ADAL" clId="{51D4B21E-366E-43C5-9186-61534B449BE0}" dt="2026-10-12T19:00:32.343" v="5719" actId="108"/>
          <ac:spMkLst>
            <pc:docMk/>
            <pc:sldMk cId="0" sldId="282"/>
            <ac:spMk id="33" creationId="{00000000-0000-0000-0000-000000000000}"/>
          </ac:spMkLst>
        </pc:spChg>
        <pc:spChg chg="mod">
          <ac:chgData name="Gohar Momjian" userId="c6166017-084f-480f-9f19-a01d8f4bd6f1" providerId="ADAL" clId="{51D4B21E-366E-43C5-9186-61534B449BE0}" dt="2026-10-12T18:51:45.198" v="5694" actId="108"/>
          <ac:spMkLst>
            <pc:docMk/>
            <pc:sldMk cId="0" sldId="282"/>
            <ac:spMk id="34" creationId="{00000000-0000-0000-0000-000000000000}"/>
          </ac:spMkLst>
        </pc:spChg>
        <pc:spChg chg="mod">
          <ac:chgData name="Gohar Momjian" userId="c6166017-084f-480f-9f19-a01d8f4bd6f1" providerId="ADAL" clId="{51D4B21E-366E-43C5-9186-61534B449BE0}" dt="2026-10-12T19:00:33.672" v="5720" actId="108"/>
          <ac:spMkLst>
            <pc:docMk/>
            <pc:sldMk cId="0" sldId="282"/>
            <ac:spMk id="35" creationId="{00000000-0000-0000-0000-000000000000}"/>
          </ac:spMkLst>
        </pc:spChg>
        <pc:spChg chg="mod">
          <ac:chgData name="Gohar Momjian" userId="c6166017-084f-480f-9f19-a01d8f4bd6f1" providerId="ADAL" clId="{51D4B21E-366E-43C5-9186-61534B449BE0}" dt="2026-10-12T18:51:46.164" v="5695" actId="108"/>
          <ac:spMkLst>
            <pc:docMk/>
            <pc:sldMk cId="0" sldId="282"/>
            <ac:spMk id="36" creationId="{00000000-0000-0000-0000-000000000000}"/>
          </ac:spMkLst>
        </pc:spChg>
        <pc:spChg chg="mod">
          <ac:chgData name="Gohar Momjian" userId="c6166017-084f-480f-9f19-a01d8f4bd6f1" providerId="ADAL" clId="{51D4B21E-366E-43C5-9186-61534B449BE0}" dt="2026-10-12T19:00:36.184" v="5721" actId="108"/>
          <ac:spMkLst>
            <pc:docMk/>
            <pc:sldMk cId="0" sldId="282"/>
            <ac:spMk id="37" creationId="{00000000-0000-0000-0000-000000000000}"/>
          </ac:spMkLst>
        </pc:spChg>
        <pc:spChg chg="mod">
          <ac:chgData name="Gohar Momjian" userId="c6166017-084f-480f-9f19-a01d8f4bd6f1" providerId="ADAL" clId="{51D4B21E-366E-43C5-9186-61534B449BE0}" dt="2026-10-12T18:51:47.101" v="5696" actId="108"/>
          <ac:spMkLst>
            <pc:docMk/>
            <pc:sldMk cId="0" sldId="282"/>
            <ac:spMk id="38" creationId="{00000000-0000-0000-0000-000000000000}"/>
          </ac:spMkLst>
        </pc:spChg>
        <pc:picChg chg="del">
          <ac:chgData name="Gohar Momjian" userId="c6166017-084f-480f-9f19-a01d8f4bd6f1" providerId="ADAL" clId="{51D4B21E-366E-43C5-9186-61534B449BE0}" dt="2026-10-12T18:41:29.013" v="5575" actId="478"/>
          <ac:picMkLst>
            <pc:docMk/>
            <pc:sldMk cId="0" sldId="282"/>
            <ac:picMk id="23" creationId="{00000000-0000-0000-0000-000000000000}"/>
          </ac:picMkLst>
        </pc:picChg>
      </pc:sldChg>
      <pc:sldChg chg="addSp modSp mod modNotesTx">
        <pc:chgData name="Gohar Momjian" userId="c6166017-084f-480f-9f19-a01d8f4bd6f1" providerId="ADAL" clId="{51D4B21E-366E-43C5-9186-61534B449BE0}" dt="2026-10-12T18:43:54.443" v="5631" actId="14100"/>
        <pc:sldMkLst>
          <pc:docMk/>
          <pc:sldMk cId="3556956789" sldId="283"/>
        </pc:sldMkLst>
        <pc:spChg chg="add mod">
          <ac:chgData name="Gohar Momjian" userId="c6166017-084f-480f-9f19-a01d8f4bd6f1" providerId="ADAL" clId="{51D4B21E-366E-43C5-9186-61534B449BE0}" dt="2026-10-12T18:43:54.443" v="5631" actId="14100"/>
          <ac:spMkLst>
            <pc:docMk/>
            <pc:sldMk cId="3556956789" sldId="283"/>
            <ac:spMk id="3" creationId="{D61A2D60-E398-EEB5-5A3D-00432FEFFEBF}"/>
          </ac:spMkLst>
        </pc:spChg>
        <pc:spChg chg="mod">
          <ac:chgData name="Gohar Momjian" userId="c6166017-084f-480f-9f19-a01d8f4bd6f1" providerId="ADAL" clId="{51D4B21E-366E-43C5-9186-61534B449BE0}" dt="2026-10-12T18:43:43.414" v="5630" actId="1076"/>
          <ac:spMkLst>
            <pc:docMk/>
            <pc:sldMk cId="3556956789" sldId="283"/>
            <ac:spMk id="7" creationId="{ED1D795D-D021-0B2F-D0C0-A72DB09A7E89}"/>
          </ac:spMkLst>
        </pc:spChg>
      </pc:sldChg>
      <pc:sldChg chg="delSp modSp mod ord modNotesTx">
        <pc:chgData name="Gohar Momjian" userId="c6166017-084f-480f-9f19-a01d8f4bd6f1" providerId="ADAL" clId="{51D4B21E-366E-43C5-9186-61534B449BE0}" dt="2026-10-12T03:39:25.387" v="5126" actId="6549"/>
        <pc:sldMkLst>
          <pc:docMk/>
          <pc:sldMk cId="0" sldId="284"/>
        </pc:sldMkLst>
        <pc:spChg chg="mod">
          <ac:chgData name="Gohar Momjian" userId="c6166017-084f-480f-9f19-a01d8f4bd6f1" providerId="ADAL" clId="{51D4B21E-366E-43C5-9186-61534B449BE0}" dt="2026-10-09T21:32:02.102" v="3835" actId="113"/>
          <ac:spMkLst>
            <pc:docMk/>
            <pc:sldMk cId="0" sldId="284"/>
            <ac:spMk id="41" creationId="{00000000-0000-0000-0000-000000000000}"/>
          </ac:spMkLst>
        </pc:spChg>
        <pc:spChg chg="mod">
          <ac:chgData name="Gohar Momjian" userId="c6166017-084f-480f-9f19-a01d8f4bd6f1" providerId="ADAL" clId="{51D4B21E-366E-43C5-9186-61534B449BE0}" dt="2026-10-09T21:23:11.384" v="3765" actId="6549"/>
          <ac:spMkLst>
            <pc:docMk/>
            <pc:sldMk cId="0" sldId="284"/>
            <ac:spMk id="47" creationId="{00000000-0000-0000-0000-000000000000}"/>
          </ac:spMkLst>
        </pc:spChg>
        <pc:spChg chg="mod">
          <ac:chgData name="Gohar Momjian" userId="c6166017-084f-480f-9f19-a01d8f4bd6f1" providerId="ADAL" clId="{51D4B21E-366E-43C5-9186-61534B449BE0}" dt="2026-10-09T21:22:56.967" v="3763" actId="6549"/>
          <ac:spMkLst>
            <pc:docMk/>
            <pc:sldMk cId="0" sldId="284"/>
            <ac:spMk id="48" creationId="{00000000-0000-0000-0000-000000000000}"/>
          </ac:spMkLst>
        </pc:spChg>
        <pc:spChg chg="mod">
          <ac:chgData name="Gohar Momjian" userId="c6166017-084f-480f-9f19-a01d8f4bd6f1" providerId="ADAL" clId="{51D4B21E-366E-43C5-9186-61534B449BE0}" dt="2026-10-04T21:12:59.295" v="4"/>
          <ac:spMkLst>
            <pc:docMk/>
            <pc:sldMk cId="0" sldId="284"/>
            <ac:spMk id="52" creationId="{00000000-0000-0000-0000-000000000000}"/>
          </ac:spMkLst>
        </pc:spChg>
      </pc:sldChg>
      <pc:sldChg chg="ord modNotesTx">
        <pc:chgData name="Gohar Momjian" userId="c6166017-084f-480f-9f19-a01d8f4bd6f1" providerId="ADAL" clId="{51D4B21E-366E-43C5-9186-61534B449BE0}" dt="2026-10-04T22:38:44.855" v="697" actId="113"/>
        <pc:sldMkLst>
          <pc:docMk/>
          <pc:sldMk cId="0" sldId="285"/>
        </pc:sldMkLst>
      </pc:sldChg>
      <pc:sldChg chg="del">
        <pc:chgData name="Gohar Momjian" userId="c6166017-084f-480f-9f19-a01d8f4bd6f1" providerId="ADAL" clId="{51D4B21E-366E-43C5-9186-61534B449BE0}" dt="2026-10-13T15:22:05.006" v="5732" actId="47"/>
        <pc:sldMkLst>
          <pc:docMk/>
          <pc:sldMk cId="2734200265" sldId="287"/>
        </pc:sldMkLst>
      </pc:sldChg>
      <pc:sldChg chg="addSp modSp mod modClrScheme chgLayout modNotesTx">
        <pc:chgData name="Gohar Momjian" userId="c6166017-084f-480f-9f19-a01d8f4bd6f1" providerId="ADAL" clId="{51D4B21E-366E-43C5-9186-61534B449BE0}" dt="2026-10-09T23:38:06.857" v="4449" actId="6549"/>
        <pc:sldMkLst>
          <pc:docMk/>
          <pc:sldMk cId="3851470782" sldId="289"/>
        </pc:sldMkLst>
        <pc:spChg chg="mod">
          <ac:chgData name="Gohar Momjian" userId="c6166017-084f-480f-9f19-a01d8f4bd6f1" providerId="ADAL" clId="{51D4B21E-366E-43C5-9186-61534B449BE0}" dt="2026-10-09T21:28:33.571" v="3768" actId="1076"/>
          <ac:spMkLst>
            <pc:docMk/>
            <pc:sldMk cId="3851470782" sldId="289"/>
            <ac:spMk id="2" creationId="{22685DD2-3BFA-5AAA-067E-72D113A3F846}"/>
          </ac:spMkLst>
        </pc:spChg>
        <pc:spChg chg="add mod">
          <ac:chgData name="Gohar Momjian" userId="c6166017-084f-480f-9f19-a01d8f4bd6f1" providerId="ADAL" clId="{51D4B21E-366E-43C5-9186-61534B449BE0}" dt="2026-10-09T23:38:06.857" v="4449" actId="6549"/>
          <ac:spMkLst>
            <pc:docMk/>
            <pc:sldMk cId="3851470782" sldId="289"/>
            <ac:spMk id="4" creationId="{AA7F93E6-4DA0-9789-D497-C281057138D4}"/>
          </ac:spMkLst>
        </pc:spChg>
      </pc:sldChg>
      <pc:sldChg chg="addSp modSp mod modClrScheme chgLayout modNotesTx">
        <pc:chgData name="Gohar Momjian" userId="c6166017-084f-480f-9f19-a01d8f4bd6f1" providerId="ADAL" clId="{51D4B21E-366E-43C5-9186-61534B449BE0}" dt="2026-10-09T22:15:29.405" v="4073" actId="113"/>
        <pc:sldMkLst>
          <pc:docMk/>
          <pc:sldMk cId="1466505181" sldId="290"/>
        </pc:sldMkLst>
        <pc:spChg chg="mod">
          <ac:chgData name="Gohar Momjian" userId="c6166017-084f-480f-9f19-a01d8f4bd6f1" providerId="ADAL" clId="{51D4B21E-366E-43C5-9186-61534B449BE0}" dt="2026-10-09T21:29:25.716" v="3777" actId="1076"/>
          <ac:spMkLst>
            <pc:docMk/>
            <pc:sldMk cId="1466505181" sldId="290"/>
            <ac:spMk id="2" creationId="{117BC1AE-8F2E-5566-70E7-94E5594ECC50}"/>
          </ac:spMkLst>
        </pc:spChg>
        <pc:spChg chg="add mod">
          <ac:chgData name="Gohar Momjian" userId="c6166017-084f-480f-9f19-a01d8f4bd6f1" providerId="ADAL" clId="{51D4B21E-366E-43C5-9186-61534B449BE0}" dt="2026-10-09T21:29:36.624" v="3784" actId="27636"/>
          <ac:spMkLst>
            <pc:docMk/>
            <pc:sldMk cId="1466505181" sldId="290"/>
            <ac:spMk id="4" creationId="{FAABED11-1528-8AF1-03EC-A5DB23D6BF08}"/>
          </ac:spMkLst>
        </pc:spChg>
      </pc:sldChg>
      <pc:sldChg chg="addSp modSp mod modClrScheme chgLayout modNotesTx">
        <pc:chgData name="Gohar Momjian" userId="c6166017-084f-480f-9f19-a01d8f4bd6f1" providerId="ADAL" clId="{51D4B21E-366E-43C5-9186-61534B449BE0}" dt="2026-10-09T23:37:37.368" v="4440" actId="20577"/>
        <pc:sldMkLst>
          <pc:docMk/>
          <pc:sldMk cId="725421113" sldId="291"/>
        </pc:sldMkLst>
        <pc:spChg chg="mod">
          <ac:chgData name="Gohar Momjian" userId="c6166017-084f-480f-9f19-a01d8f4bd6f1" providerId="ADAL" clId="{51D4B21E-366E-43C5-9186-61534B449BE0}" dt="2026-10-09T21:30:30.752" v="3791" actId="14100"/>
          <ac:spMkLst>
            <pc:docMk/>
            <pc:sldMk cId="725421113" sldId="291"/>
            <ac:spMk id="2" creationId="{E86080F4-A6A7-F813-752E-1ACBC3EB9CC0}"/>
          </ac:spMkLst>
        </pc:spChg>
        <pc:spChg chg="add mod">
          <ac:chgData name="Gohar Momjian" userId="c6166017-084f-480f-9f19-a01d8f4bd6f1" providerId="ADAL" clId="{51D4B21E-366E-43C5-9186-61534B449BE0}" dt="2026-10-09T23:37:37.368" v="4440" actId="20577"/>
          <ac:spMkLst>
            <pc:docMk/>
            <pc:sldMk cId="725421113" sldId="291"/>
            <ac:spMk id="4" creationId="{54B2FF7A-CCD4-2ED1-A029-BE4F12C3A67E}"/>
          </ac:spMkLst>
        </pc:spChg>
      </pc:sldChg>
      <pc:sldChg chg="addSp modSp mod modClrScheme chgLayout modNotesTx">
        <pc:chgData name="Gohar Momjian" userId="c6166017-084f-480f-9f19-a01d8f4bd6f1" providerId="ADAL" clId="{51D4B21E-366E-43C5-9186-61534B449BE0}" dt="2026-10-09T22:15:43.377" v="4079" actId="113"/>
        <pc:sldMkLst>
          <pc:docMk/>
          <pc:sldMk cId="3766005630" sldId="292"/>
        </pc:sldMkLst>
        <pc:spChg chg="mod">
          <ac:chgData name="Gohar Momjian" userId="c6166017-084f-480f-9f19-a01d8f4bd6f1" providerId="ADAL" clId="{51D4B21E-366E-43C5-9186-61534B449BE0}" dt="2026-10-09T21:31:00.019" v="3815" actId="1076"/>
          <ac:spMkLst>
            <pc:docMk/>
            <pc:sldMk cId="3766005630" sldId="292"/>
            <ac:spMk id="2" creationId="{2A239A32-4F69-D706-56FF-E35FA791F331}"/>
          </ac:spMkLst>
        </pc:spChg>
        <pc:spChg chg="add mod">
          <ac:chgData name="Gohar Momjian" userId="c6166017-084f-480f-9f19-a01d8f4bd6f1" providerId="ADAL" clId="{51D4B21E-366E-43C5-9186-61534B449BE0}" dt="2026-10-09T21:31:16.117" v="3832" actId="27636"/>
          <ac:spMkLst>
            <pc:docMk/>
            <pc:sldMk cId="3766005630" sldId="292"/>
            <ac:spMk id="4" creationId="{395A4BA5-8052-6BB6-4A17-25E7E03D163A}"/>
          </ac:spMkLst>
        </pc:spChg>
      </pc:sldChg>
      <pc:sldChg chg="addSp delSp modSp new mod ord modClrScheme chgLayout modNotesTx">
        <pc:chgData name="Gohar Momjian" userId="c6166017-084f-480f-9f19-a01d8f4bd6f1" providerId="ADAL" clId="{51D4B21E-366E-43C5-9186-61534B449BE0}" dt="2026-10-09T22:15:25.224" v="4072" actId="113"/>
        <pc:sldMkLst>
          <pc:docMk/>
          <pc:sldMk cId="4145388304" sldId="293"/>
        </pc:sldMkLst>
        <pc:spChg chg="add mod">
          <ac:chgData name="Gohar Momjian" userId="c6166017-084f-480f-9f19-a01d8f4bd6f1" providerId="ADAL" clId="{51D4B21E-366E-43C5-9186-61534B449BE0}" dt="2026-10-09T21:27:59.281" v="3766" actId="26606"/>
          <ac:spMkLst>
            <pc:docMk/>
            <pc:sldMk cId="4145388304" sldId="293"/>
            <ac:spMk id="2" creationId="{8B76D5F6-24E1-9226-F5C6-932D1EB7E7AC}"/>
          </ac:spMkLst>
        </pc:spChg>
        <pc:graphicFrameChg chg="add modGraphic">
          <ac:chgData name="Gohar Momjian" userId="c6166017-084f-480f-9f19-a01d8f4bd6f1" providerId="ADAL" clId="{51D4B21E-366E-43C5-9186-61534B449BE0}" dt="2026-10-09T21:50:04.462" v="3927" actId="20577"/>
          <ac:graphicFrameMkLst>
            <pc:docMk/>
            <pc:sldMk cId="4145388304" sldId="293"/>
            <ac:graphicFrameMk id="6" creationId="{1BA1460E-6C17-041A-225E-817E62C8CF3D}"/>
          </ac:graphicFrameMkLst>
        </pc:graphicFrameChg>
      </pc:sldChg>
      <pc:sldChg chg="modSp add mod modNotesTx">
        <pc:chgData name="Gohar Momjian" userId="c6166017-084f-480f-9f19-a01d8f4bd6f1" providerId="ADAL" clId="{51D4B21E-366E-43C5-9186-61534B449BE0}" dt="2026-10-09T22:21:59.905" v="4083" actId="6549"/>
        <pc:sldMkLst>
          <pc:docMk/>
          <pc:sldMk cId="606452562" sldId="294"/>
        </pc:sldMkLst>
        <pc:picChg chg="mod modCrop">
          <ac:chgData name="Gohar Momjian" userId="c6166017-084f-480f-9f19-a01d8f4bd6f1" providerId="ADAL" clId="{51D4B21E-366E-43C5-9186-61534B449BE0}" dt="2026-10-09T21:19:11.253" v="3712" actId="14100"/>
          <ac:picMkLst>
            <pc:docMk/>
            <pc:sldMk cId="606452562" sldId="294"/>
            <ac:picMk id="3" creationId="{9B05468A-447E-5477-1DFB-838773AC1FF9}"/>
          </ac:picMkLst>
        </pc:picChg>
      </pc:sldChg>
      <pc:sldChg chg="delSp modSp add mod ord modNotes modNotesTx">
        <pc:chgData name="Gohar Momjian" userId="c6166017-084f-480f-9f19-a01d8f4bd6f1" providerId="ADAL" clId="{51D4B21E-366E-43C5-9186-61534B449BE0}" dt="2026-10-12T14:59:43.006" v="5242"/>
        <pc:sldMkLst>
          <pc:docMk/>
          <pc:sldMk cId="0" sldId="295"/>
        </pc:sldMkLst>
        <pc:spChg chg="mod">
          <ac:chgData name="Gohar Momjian" userId="c6166017-084f-480f-9f19-a01d8f4bd6f1" providerId="ADAL" clId="{51D4B21E-366E-43C5-9186-61534B449BE0}" dt="2026-10-09T21:54:26.867" v="4067" actId="6549"/>
          <ac:spMkLst>
            <pc:docMk/>
            <pc:sldMk cId="0" sldId="295"/>
            <ac:spMk id="151" creationId="{00000000-0000-0000-0000-000000000000}"/>
          </ac:spMkLst>
        </pc:spChg>
        <pc:spChg chg="mod">
          <ac:chgData name="Gohar Momjian" userId="c6166017-084f-480f-9f19-a01d8f4bd6f1" providerId="ADAL" clId="{51D4B21E-366E-43C5-9186-61534B449BE0}" dt="2026-10-09T21:53:02.994" v="4022" actId="20577"/>
          <ac:spMkLst>
            <pc:docMk/>
            <pc:sldMk cId="0" sldId="295"/>
            <ac:spMk id="159" creationId="{00000000-0000-0000-0000-000000000000}"/>
          </ac:spMkLst>
        </pc:spChg>
        <pc:picChg chg="mod">
          <ac:chgData name="Gohar Momjian" userId="c6166017-084f-480f-9f19-a01d8f4bd6f1" providerId="ADAL" clId="{51D4B21E-366E-43C5-9186-61534B449BE0}" dt="2026-10-09T21:54:22.747" v="4066" actId="14100"/>
          <ac:picMkLst>
            <pc:docMk/>
            <pc:sldMk cId="0" sldId="295"/>
            <ac:picMk id="143" creationId="{00000000-0000-0000-0000-000000000000}"/>
          </ac:picMkLst>
        </pc:picChg>
      </pc:sldChg>
      <pc:sldChg chg="add del">
        <pc:chgData name="Gohar Momjian" userId="c6166017-084f-480f-9f19-a01d8f4bd6f1" providerId="ADAL" clId="{51D4B21E-366E-43C5-9186-61534B449BE0}" dt="2026-10-12T18:45:19.032" v="5634" actId="47"/>
        <pc:sldMkLst>
          <pc:docMk/>
          <pc:sldMk cId="2522643740" sldId="296"/>
        </pc:sldMkLst>
      </pc:sldChg>
      <pc:sldChg chg="addSp modSp new del mod">
        <pc:chgData name="Gohar Momjian" userId="c6166017-084f-480f-9f19-a01d8f4bd6f1" providerId="ADAL" clId="{51D4B21E-366E-43C5-9186-61534B449BE0}" dt="2026-10-12T18:50:20.257" v="5691" actId="47"/>
        <pc:sldMkLst>
          <pc:docMk/>
          <pc:sldMk cId="3777574483" sldId="297"/>
        </pc:sldMkLst>
        <pc:spChg chg="add mod">
          <ac:chgData name="Gohar Momjian" userId="c6166017-084f-480f-9f19-a01d8f4bd6f1" providerId="ADAL" clId="{51D4B21E-366E-43C5-9186-61534B449BE0}" dt="2026-10-12T18:46:16.550" v="5650" actId="20577"/>
          <ac:spMkLst>
            <pc:docMk/>
            <pc:sldMk cId="3777574483" sldId="297"/>
            <ac:spMk id="3" creationId="{597EBEC4-15C1-64EE-23CB-2B22DD197252}"/>
          </ac:spMkLst>
        </pc:spChg>
      </pc:sldChg>
      <pc:sldChg chg="modSp add mod ord">
        <pc:chgData name="Gohar Momjian" userId="c6166017-084f-480f-9f19-a01d8f4bd6f1" providerId="ADAL" clId="{51D4B21E-366E-43C5-9186-61534B449BE0}" dt="2026-10-12T18:48:00.286" v="5670" actId="27636"/>
        <pc:sldMkLst>
          <pc:docMk/>
          <pc:sldMk cId="2024106712" sldId="298"/>
        </pc:sldMkLst>
        <pc:spChg chg="mod">
          <ac:chgData name="Gohar Momjian" userId="c6166017-084f-480f-9f19-a01d8f4bd6f1" providerId="ADAL" clId="{51D4B21E-366E-43C5-9186-61534B449BE0}" dt="2026-10-12T18:47:29.384" v="5668" actId="20577"/>
          <ac:spMkLst>
            <pc:docMk/>
            <pc:sldMk cId="2024106712" sldId="298"/>
            <ac:spMk id="2" creationId="{FA45614D-EC77-672F-88C9-FBFE8540D01A}"/>
          </ac:spMkLst>
        </pc:spChg>
        <pc:spChg chg="mod">
          <ac:chgData name="Gohar Momjian" userId="c6166017-084f-480f-9f19-a01d8f4bd6f1" providerId="ADAL" clId="{51D4B21E-366E-43C5-9186-61534B449BE0}" dt="2026-10-12T18:48:00.286" v="5670" actId="27636"/>
          <ac:spMkLst>
            <pc:docMk/>
            <pc:sldMk cId="2024106712" sldId="298"/>
            <ac:spMk id="4" creationId="{4BFE5C03-4D58-F81A-7398-665845C78260}"/>
          </ac:spMkLst>
        </pc:spChg>
      </pc:sldChg>
      <pc:sldChg chg="addSp delSp modSp add mod modClrScheme chgLayout">
        <pc:chgData name="Gohar Momjian" userId="c6166017-084f-480f-9f19-a01d8f4bd6f1" providerId="ADAL" clId="{51D4B21E-366E-43C5-9186-61534B449BE0}" dt="2026-10-12T18:50:08.641" v="5690" actId="26606"/>
        <pc:sldMkLst>
          <pc:docMk/>
          <pc:sldMk cId="1238396885" sldId="299"/>
        </pc:sldMkLst>
        <pc:spChg chg="mod">
          <ac:chgData name="Gohar Momjian" userId="c6166017-084f-480f-9f19-a01d8f4bd6f1" providerId="ADAL" clId="{51D4B21E-366E-43C5-9186-61534B449BE0}" dt="2026-10-12T18:50:08.641" v="5690" actId="26606"/>
          <ac:spMkLst>
            <pc:docMk/>
            <pc:sldMk cId="1238396885" sldId="299"/>
            <ac:spMk id="2" creationId="{B3DDAD97-8F2F-CDD5-F4A7-2DB1A5D4B033}"/>
          </ac:spMkLst>
        </pc:spChg>
        <pc:spChg chg="del mod">
          <ac:chgData name="Gohar Momjian" userId="c6166017-084f-480f-9f19-a01d8f4bd6f1" providerId="ADAL" clId="{51D4B21E-366E-43C5-9186-61534B449BE0}" dt="2026-10-12T18:50:08.641" v="5690" actId="26606"/>
          <ac:spMkLst>
            <pc:docMk/>
            <pc:sldMk cId="1238396885" sldId="299"/>
            <ac:spMk id="4" creationId="{BC47EC02-CCBB-85DE-9DD4-200861A8A58A}"/>
          </ac:spMkLst>
        </pc:spChg>
        <pc:graphicFrameChg chg="add">
          <ac:chgData name="Gohar Momjian" userId="c6166017-084f-480f-9f19-a01d8f4bd6f1" providerId="ADAL" clId="{51D4B21E-366E-43C5-9186-61534B449BE0}" dt="2026-10-12T18:50:08.641" v="5690" actId="26606"/>
          <ac:graphicFrameMkLst>
            <pc:docMk/>
            <pc:sldMk cId="1238396885" sldId="299"/>
            <ac:graphicFrameMk id="6" creationId="{DA6ABD9D-C31E-B5A6-7AD5-15DBF4C06AF0}"/>
          </ac:graphicFrameMkLst>
        </pc:graphicFrameChg>
      </pc:sldChg>
    </pc:docChg>
  </pc:docChgLst>
  <pc:docChgLst>
    <pc:chgData name="Dennis Cima" userId="S::20255403@fhda.edu::ff0c493d-7aa5-4fc5-92c4-ff0ef1d89601" providerId="AD" clId="Web-{D47137F2-5676-E1A2-3D01-3D9B91D2C4F5}"/>
    <pc:docChg chg="modSld">
      <pc:chgData name="Dennis Cima" userId="S::20255403@fhda.edu::ff0c493d-7aa5-4fc5-92c4-ff0ef1d89601" providerId="AD" clId="Web-{D47137F2-5676-E1A2-3D01-3D9B91D2C4F5}" dt="2026-10-12T04:09:50.428" v="4" actId="20577"/>
      <pc:docMkLst>
        <pc:docMk/>
      </pc:docMkLst>
      <pc:sldChg chg="modSp">
        <pc:chgData name="Dennis Cima" userId="S::20255403@fhda.edu::ff0c493d-7aa5-4fc5-92c4-ff0ef1d89601" providerId="AD" clId="Web-{D47137F2-5676-E1A2-3D01-3D9B91D2C4F5}" dt="2026-10-12T04:09:50.428" v="4" actId="20577"/>
        <pc:sldMkLst>
          <pc:docMk/>
          <pc:sldMk cId="0" sldId="284"/>
        </pc:sldMkLst>
        <pc:spChg chg="mod">
          <ac:chgData name="Dennis Cima" userId="S::20255403@fhda.edu::ff0c493d-7aa5-4fc5-92c4-ff0ef1d89601" providerId="AD" clId="Web-{D47137F2-5676-E1A2-3D01-3D9B91D2C4F5}" dt="2026-10-12T04:09:50.428" v="4" actId="20577"/>
          <ac:spMkLst>
            <pc:docMk/>
            <pc:sldMk cId="0" sldId="284"/>
            <ac:spMk id="41" creationId="{00000000-0000-0000-0000-000000000000}"/>
          </ac:spMkLst>
        </pc:spChg>
      </pc:sldChg>
    </pc:docChg>
  </pc:docChgLst>
  <pc:docChgLst>
    <pc:chgData name="Carla Maitland" userId="S::20185722@fhda.edu::c136f5f3-26b3-4d1e-8101-6e72aa3242cc" providerId="AD" clId="Web-{59A64123-2BD1-A051-F03F-7434534B123A}"/>
    <pc:docChg chg="addSld delSld">
      <pc:chgData name="Carla Maitland" userId="S::20185722@fhda.edu::c136f5f3-26b3-4d1e-8101-6e72aa3242cc" providerId="AD" clId="Web-{59A64123-2BD1-A051-F03F-7434534B123A}" dt="2026-10-09T21:37:00.100" v="1"/>
      <pc:docMkLst>
        <pc:docMk/>
      </pc:docMkLst>
    </pc:docChg>
  </pc:docChgLst>
  <pc:docChgLst>
    <pc:chgData name="Carla Maitland" userId="S::20185722@fhda.edu::c136f5f3-26b3-4d1e-8101-6e72aa3242cc" providerId="AD" clId="Web-{00000000-0000-0000-0000-000000000000}"/>
    <pc:docChg chg="modSld">
      <pc:chgData name="Carla Maitland" userId="S::20185722@fhda.edu::c136f5f3-26b3-4d1e-8101-6e72aa3242cc" providerId="AD" clId="Web-{00000000-0000-0000-0000-000000000000}" dt="2026-10-12T19:17:52.577" v="119" actId="1076"/>
      <pc:docMkLst>
        <pc:docMk/>
      </pc:docMkLst>
      <pc:sldChg chg="modSp">
        <pc:chgData name="Carla Maitland" userId="S::20185722@fhda.edu::c136f5f3-26b3-4d1e-8101-6e72aa3242cc" providerId="AD" clId="Web-{00000000-0000-0000-0000-000000000000}" dt="2026-10-12T19:17:18.762" v="118" actId="14100"/>
        <pc:sldMkLst>
          <pc:docMk/>
          <pc:sldMk cId="1380642307" sldId="256"/>
        </pc:sldMkLst>
        <pc:spChg chg="mod">
          <ac:chgData name="Carla Maitland" userId="S::20185722@fhda.edu::c136f5f3-26b3-4d1e-8101-6e72aa3242cc" providerId="AD" clId="Web-{00000000-0000-0000-0000-000000000000}" dt="2026-10-12T19:17:18.762" v="118" actId="14100"/>
          <ac:spMkLst>
            <pc:docMk/>
            <pc:sldMk cId="1380642307" sldId="256"/>
            <ac:spMk id="3" creationId="{2CE529CF-71BA-6CA0-96C4-863988F1E261}"/>
          </ac:spMkLst>
        </pc:spChg>
        <pc:spChg chg="mod">
          <ac:chgData name="Carla Maitland" userId="S::20185722@fhda.edu::c136f5f3-26b3-4d1e-8101-6e72aa3242cc" providerId="AD" clId="Web-{00000000-0000-0000-0000-000000000000}" dt="2026-10-12T19:16:39.822" v="111" actId="14100"/>
          <ac:spMkLst>
            <pc:docMk/>
            <pc:sldMk cId="1380642307" sldId="256"/>
            <ac:spMk id="16" creationId="{FB423994-1178-7531-E060-5CFE03DB307C}"/>
          </ac:spMkLst>
        </pc:spChg>
      </pc:sldChg>
      <pc:sldChg chg="modSp">
        <pc:chgData name="Carla Maitland" userId="S::20185722@fhda.edu::c136f5f3-26b3-4d1e-8101-6e72aa3242cc" providerId="AD" clId="Web-{00000000-0000-0000-0000-000000000000}" dt="2026-10-12T19:10:50.908" v="9" actId="1076"/>
        <pc:sldMkLst>
          <pc:docMk/>
          <pc:sldMk cId="0" sldId="281"/>
        </pc:sldMkLst>
        <pc:spChg chg="mod">
          <ac:chgData name="Carla Maitland" userId="S::20185722@fhda.edu::c136f5f3-26b3-4d1e-8101-6e72aa3242cc" providerId="AD" clId="Web-{00000000-0000-0000-0000-000000000000}" dt="2026-10-12T19:10:13.125" v="3" actId="14100"/>
          <ac:spMkLst>
            <pc:docMk/>
            <pc:sldMk cId="0" sldId="281"/>
            <ac:spMk id="3" creationId="{00000000-0000-0000-0000-000000000000}"/>
          </ac:spMkLst>
        </pc:spChg>
        <pc:spChg chg="mod">
          <ac:chgData name="Carla Maitland" userId="S::20185722@fhda.edu::c136f5f3-26b3-4d1e-8101-6e72aa3242cc" providerId="AD" clId="Web-{00000000-0000-0000-0000-000000000000}" dt="2026-10-12T19:10:36.423" v="6" actId="14100"/>
          <ac:spMkLst>
            <pc:docMk/>
            <pc:sldMk cId="0" sldId="281"/>
            <ac:spMk id="6" creationId="{00000000-0000-0000-0000-000000000000}"/>
          </ac:spMkLst>
        </pc:spChg>
        <pc:spChg chg="mod">
          <ac:chgData name="Carla Maitland" userId="S::20185722@fhda.edu::c136f5f3-26b3-4d1e-8101-6e72aa3242cc" providerId="AD" clId="Web-{00000000-0000-0000-0000-000000000000}" dt="2026-10-12T19:10:08.702" v="2" actId="14100"/>
          <ac:spMkLst>
            <pc:docMk/>
            <pc:sldMk cId="0" sldId="281"/>
            <ac:spMk id="8" creationId="{00000000-0000-0000-0000-000000000000}"/>
          </ac:spMkLst>
        </pc:spChg>
        <pc:spChg chg="mod">
          <ac:chgData name="Carla Maitland" userId="S::20185722@fhda.edu::c136f5f3-26b3-4d1e-8101-6e72aa3242cc" providerId="AD" clId="Web-{00000000-0000-0000-0000-000000000000}" dt="2026-10-12T19:10:50.908" v="9" actId="1076"/>
          <ac:spMkLst>
            <pc:docMk/>
            <pc:sldMk cId="0" sldId="281"/>
            <ac:spMk id="25" creationId="{00000000-0000-0000-0000-000000000000}"/>
          </ac:spMkLst>
        </pc:spChg>
        <pc:spChg chg="mod">
          <ac:chgData name="Carla Maitland" userId="S::20185722@fhda.edu::c136f5f3-26b3-4d1e-8101-6e72aa3242cc" providerId="AD" clId="Web-{00000000-0000-0000-0000-000000000000}" dt="2026-10-12T19:10:47.752" v="8" actId="1076"/>
          <ac:spMkLst>
            <pc:docMk/>
            <pc:sldMk cId="0" sldId="281"/>
            <ac:spMk id="26" creationId="{00000000-0000-0000-0000-000000000000}"/>
          </ac:spMkLst>
        </pc:spChg>
      </pc:sldChg>
      <pc:sldChg chg="modSp">
        <pc:chgData name="Carla Maitland" userId="S::20185722@fhda.edu::c136f5f3-26b3-4d1e-8101-6e72aa3242cc" providerId="AD" clId="Web-{00000000-0000-0000-0000-000000000000}" dt="2026-10-12T19:17:52.577" v="119" actId="1076"/>
        <pc:sldMkLst>
          <pc:docMk/>
          <pc:sldMk cId="0" sldId="282"/>
        </pc:sldMkLst>
        <pc:spChg chg="mod">
          <ac:chgData name="Carla Maitland" userId="S::20185722@fhda.edu::c136f5f3-26b3-4d1e-8101-6e72aa3242cc" providerId="AD" clId="Web-{00000000-0000-0000-0000-000000000000}" dt="2026-10-12T19:13:05.917" v="91" actId="1076"/>
          <ac:spMkLst>
            <pc:docMk/>
            <pc:sldMk cId="0" sldId="282"/>
            <ac:spMk id="3" creationId="{00000000-0000-0000-0000-000000000000}"/>
          </ac:spMkLst>
        </pc:spChg>
        <pc:spChg chg="mod">
          <ac:chgData name="Carla Maitland" userId="S::20185722@fhda.edu::c136f5f3-26b3-4d1e-8101-6e72aa3242cc" providerId="AD" clId="Web-{00000000-0000-0000-0000-000000000000}" dt="2026-10-12T19:13:05.917" v="90" actId="1076"/>
          <ac:spMkLst>
            <pc:docMk/>
            <pc:sldMk cId="0" sldId="282"/>
            <ac:spMk id="4" creationId="{00000000-0000-0000-0000-000000000000}"/>
          </ac:spMkLst>
        </pc:spChg>
        <pc:spChg chg="mod">
          <ac:chgData name="Carla Maitland" userId="S::20185722@fhda.edu::c136f5f3-26b3-4d1e-8101-6e72aa3242cc" providerId="AD" clId="Web-{00000000-0000-0000-0000-000000000000}" dt="2026-10-12T19:13:05.917" v="89" actId="1076"/>
          <ac:spMkLst>
            <pc:docMk/>
            <pc:sldMk cId="0" sldId="282"/>
            <ac:spMk id="5" creationId="{00000000-0000-0000-0000-000000000000}"/>
          </ac:spMkLst>
        </pc:spChg>
        <pc:spChg chg="mod">
          <ac:chgData name="Carla Maitland" userId="S::20185722@fhda.edu::c136f5f3-26b3-4d1e-8101-6e72aa3242cc" providerId="AD" clId="Web-{00000000-0000-0000-0000-000000000000}" dt="2026-10-12T19:13:05.917" v="88" actId="1076"/>
          <ac:spMkLst>
            <pc:docMk/>
            <pc:sldMk cId="0" sldId="282"/>
            <ac:spMk id="6" creationId="{00000000-0000-0000-0000-000000000000}"/>
          </ac:spMkLst>
        </pc:spChg>
        <pc:spChg chg="mod">
          <ac:chgData name="Carla Maitland" userId="S::20185722@fhda.edu::c136f5f3-26b3-4d1e-8101-6e72aa3242cc" providerId="AD" clId="Web-{00000000-0000-0000-0000-000000000000}" dt="2026-10-12T19:13:05.917" v="87" actId="1076"/>
          <ac:spMkLst>
            <pc:docMk/>
            <pc:sldMk cId="0" sldId="282"/>
            <ac:spMk id="7" creationId="{00000000-0000-0000-0000-000000000000}"/>
          </ac:spMkLst>
        </pc:spChg>
        <pc:spChg chg="mod">
          <ac:chgData name="Carla Maitland" userId="S::20185722@fhda.edu::c136f5f3-26b3-4d1e-8101-6e72aa3242cc" providerId="AD" clId="Web-{00000000-0000-0000-0000-000000000000}" dt="2026-10-12T19:13:05.917" v="86" actId="1076"/>
          <ac:spMkLst>
            <pc:docMk/>
            <pc:sldMk cId="0" sldId="282"/>
            <ac:spMk id="8" creationId="{00000000-0000-0000-0000-000000000000}"/>
          </ac:spMkLst>
        </pc:spChg>
        <pc:spChg chg="mod">
          <ac:chgData name="Carla Maitland" userId="S::20185722@fhda.edu::c136f5f3-26b3-4d1e-8101-6e72aa3242cc" providerId="AD" clId="Web-{00000000-0000-0000-0000-000000000000}" dt="2026-10-12T19:13:05.917" v="85" actId="1076"/>
          <ac:spMkLst>
            <pc:docMk/>
            <pc:sldMk cId="0" sldId="282"/>
            <ac:spMk id="9" creationId="{00000000-0000-0000-0000-000000000000}"/>
          </ac:spMkLst>
        </pc:spChg>
        <pc:spChg chg="mod">
          <ac:chgData name="Carla Maitland" userId="S::20185722@fhda.edu::c136f5f3-26b3-4d1e-8101-6e72aa3242cc" providerId="AD" clId="Web-{00000000-0000-0000-0000-000000000000}" dt="2026-10-12T19:13:05.917" v="84" actId="1076"/>
          <ac:spMkLst>
            <pc:docMk/>
            <pc:sldMk cId="0" sldId="282"/>
            <ac:spMk id="10" creationId="{00000000-0000-0000-0000-000000000000}"/>
          </ac:spMkLst>
        </pc:spChg>
        <pc:spChg chg="mod">
          <ac:chgData name="Carla Maitland" userId="S::20185722@fhda.edu::c136f5f3-26b3-4d1e-8101-6e72aa3242cc" providerId="AD" clId="Web-{00000000-0000-0000-0000-000000000000}" dt="2026-10-12T19:13:05.917" v="83" actId="1076"/>
          <ac:spMkLst>
            <pc:docMk/>
            <pc:sldMk cId="0" sldId="282"/>
            <ac:spMk id="11" creationId="{00000000-0000-0000-0000-000000000000}"/>
          </ac:spMkLst>
        </pc:spChg>
        <pc:spChg chg="mod">
          <ac:chgData name="Carla Maitland" userId="S::20185722@fhda.edu::c136f5f3-26b3-4d1e-8101-6e72aa3242cc" providerId="AD" clId="Web-{00000000-0000-0000-0000-000000000000}" dt="2026-10-12T19:13:05.917" v="82" actId="1076"/>
          <ac:spMkLst>
            <pc:docMk/>
            <pc:sldMk cId="0" sldId="282"/>
            <ac:spMk id="12" creationId="{00000000-0000-0000-0000-000000000000}"/>
          </ac:spMkLst>
        </pc:spChg>
        <pc:spChg chg="mod">
          <ac:chgData name="Carla Maitland" userId="S::20185722@fhda.edu::c136f5f3-26b3-4d1e-8101-6e72aa3242cc" providerId="AD" clId="Web-{00000000-0000-0000-0000-000000000000}" dt="2026-10-12T19:13:05.917" v="81" actId="1076"/>
          <ac:spMkLst>
            <pc:docMk/>
            <pc:sldMk cId="0" sldId="282"/>
            <ac:spMk id="13" creationId="{00000000-0000-0000-0000-000000000000}"/>
          </ac:spMkLst>
        </pc:spChg>
        <pc:spChg chg="mod">
          <ac:chgData name="Carla Maitland" userId="S::20185722@fhda.edu::c136f5f3-26b3-4d1e-8101-6e72aa3242cc" providerId="AD" clId="Web-{00000000-0000-0000-0000-000000000000}" dt="2026-10-12T19:13:05.917" v="80" actId="1076"/>
          <ac:spMkLst>
            <pc:docMk/>
            <pc:sldMk cId="0" sldId="282"/>
            <ac:spMk id="14" creationId="{00000000-0000-0000-0000-000000000000}"/>
          </ac:spMkLst>
        </pc:spChg>
        <pc:spChg chg="mod">
          <ac:chgData name="Carla Maitland" userId="S::20185722@fhda.edu::c136f5f3-26b3-4d1e-8101-6e72aa3242cc" providerId="AD" clId="Web-{00000000-0000-0000-0000-000000000000}" dt="2026-10-12T19:13:05.917" v="79" actId="1076"/>
          <ac:spMkLst>
            <pc:docMk/>
            <pc:sldMk cId="0" sldId="282"/>
            <ac:spMk id="15" creationId="{00000000-0000-0000-0000-000000000000}"/>
          </ac:spMkLst>
        </pc:spChg>
        <pc:spChg chg="mod">
          <ac:chgData name="Carla Maitland" userId="S::20185722@fhda.edu::c136f5f3-26b3-4d1e-8101-6e72aa3242cc" providerId="AD" clId="Web-{00000000-0000-0000-0000-000000000000}" dt="2026-10-12T19:13:05.917" v="78" actId="1076"/>
          <ac:spMkLst>
            <pc:docMk/>
            <pc:sldMk cId="0" sldId="282"/>
            <ac:spMk id="16" creationId="{00000000-0000-0000-0000-000000000000}"/>
          </ac:spMkLst>
        </pc:spChg>
        <pc:spChg chg="mod">
          <ac:chgData name="Carla Maitland" userId="S::20185722@fhda.edu::c136f5f3-26b3-4d1e-8101-6e72aa3242cc" providerId="AD" clId="Web-{00000000-0000-0000-0000-000000000000}" dt="2026-10-12T19:13:05.917" v="77" actId="1076"/>
          <ac:spMkLst>
            <pc:docMk/>
            <pc:sldMk cId="0" sldId="282"/>
            <ac:spMk id="17" creationId="{00000000-0000-0000-0000-000000000000}"/>
          </ac:spMkLst>
        </pc:spChg>
        <pc:spChg chg="mod">
          <ac:chgData name="Carla Maitland" userId="S::20185722@fhda.edu::c136f5f3-26b3-4d1e-8101-6e72aa3242cc" providerId="AD" clId="Web-{00000000-0000-0000-0000-000000000000}" dt="2026-10-12T19:13:05.917" v="76" actId="1076"/>
          <ac:spMkLst>
            <pc:docMk/>
            <pc:sldMk cId="0" sldId="282"/>
            <ac:spMk id="18" creationId="{00000000-0000-0000-0000-000000000000}"/>
          </ac:spMkLst>
        </pc:spChg>
        <pc:spChg chg="mod">
          <ac:chgData name="Carla Maitland" userId="S::20185722@fhda.edu::c136f5f3-26b3-4d1e-8101-6e72aa3242cc" providerId="AD" clId="Web-{00000000-0000-0000-0000-000000000000}" dt="2026-10-12T19:13:05.917" v="75" actId="1076"/>
          <ac:spMkLst>
            <pc:docMk/>
            <pc:sldMk cId="0" sldId="282"/>
            <ac:spMk id="19" creationId="{00000000-0000-0000-0000-000000000000}"/>
          </ac:spMkLst>
        </pc:spChg>
        <pc:spChg chg="mod">
          <ac:chgData name="Carla Maitland" userId="S::20185722@fhda.edu::c136f5f3-26b3-4d1e-8101-6e72aa3242cc" providerId="AD" clId="Web-{00000000-0000-0000-0000-000000000000}" dt="2026-10-12T19:13:05.917" v="74" actId="1076"/>
          <ac:spMkLst>
            <pc:docMk/>
            <pc:sldMk cId="0" sldId="282"/>
            <ac:spMk id="20" creationId="{00000000-0000-0000-0000-000000000000}"/>
          </ac:spMkLst>
        </pc:spChg>
        <pc:spChg chg="mod">
          <ac:chgData name="Carla Maitland" userId="S::20185722@fhda.edu::c136f5f3-26b3-4d1e-8101-6e72aa3242cc" providerId="AD" clId="Web-{00000000-0000-0000-0000-000000000000}" dt="2026-10-12T19:13:05.917" v="73" actId="1076"/>
          <ac:spMkLst>
            <pc:docMk/>
            <pc:sldMk cId="0" sldId="282"/>
            <ac:spMk id="21" creationId="{00000000-0000-0000-0000-000000000000}"/>
          </ac:spMkLst>
        </pc:spChg>
        <pc:spChg chg="mod">
          <ac:chgData name="Carla Maitland" userId="S::20185722@fhda.edu::c136f5f3-26b3-4d1e-8101-6e72aa3242cc" providerId="AD" clId="Web-{00000000-0000-0000-0000-000000000000}" dt="2026-10-12T19:13:05.917" v="72" actId="1076"/>
          <ac:spMkLst>
            <pc:docMk/>
            <pc:sldMk cId="0" sldId="282"/>
            <ac:spMk id="22" creationId="{00000000-0000-0000-0000-000000000000}"/>
          </ac:spMkLst>
        </pc:spChg>
        <pc:spChg chg="mod">
          <ac:chgData name="Carla Maitland" userId="S::20185722@fhda.edu::c136f5f3-26b3-4d1e-8101-6e72aa3242cc" providerId="AD" clId="Web-{00000000-0000-0000-0000-000000000000}" dt="2026-10-12T19:13:05.917" v="71" actId="1076"/>
          <ac:spMkLst>
            <pc:docMk/>
            <pc:sldMk cId="0" sldId="282"/>
            <ac:spMk id="24" creationId="{00000000-0000-0000-0000-000000000000}"/>
          </ac:spMkLst>
        </pc:spChg>
        <pc:spChg chg="mod">
          <ac:chgData name="Carla Maitland" userId="S::20185722@fhda.edu::c136f5f3-26b3-4d1e-8101-6e72aa3242cc" providerId="AD" clId="Web-{00000000-0000-0000-0000-000000000000}" dt="2026-10-12T19:13:05.917" v="70" actId="1076"/>
          <ac:spMkLst>
            <pc:docMk/>
            <pc:sldMk cId="0" sldId="282"/>
            <ac:spMk id="25" creationId="{00000000-0000-0000-0000-000000000000}"/>
          </ac:spMkLst>
        </pc:spChg>
        <pc:spChg chg="mod">
          <ac:chgData name="Carla Maitland" userId="S::20185722@fhda.edu::c136f5f3-26b3-4d1e-8101-6e72aa3242cc" providerId="AD" clId="Web-{00000000-0000-0000-0000-000000000000}" dt="2026-10-12T19:14:00.608" v="96" actId="20577"/>
          <ac:spMkLst>
            <pc:docMk/>
            <pc:sldMk cId="0" sldId="282"/>
            <ac:spMk id="31" creationId="{00000000-0000-0000-0000-000000000000}"/>
          </ac:spMkLst>
        </pc:spChg>
        <pc:spChg chg="mod">
          <ac:chgData name="Carla Maitland" userId="S::20185722@fhda.edu::c136f5f3-26b3-4d1e-8101-6e72aa3242cc" providerId="AD" clId="Web-{00000000-0000-0000-0000-000000000000}" dt="2026-10-12T19:13:05.917" v="68" actId="1076"/>
          <ac:spMkLst>
            <pc:docMk/>
            <pc:sldMk cId="0" sldId="282"/>
            <ac:spMk id="32" creationId="{00000000-0000-0000-0000-000000000000}"/>
          </ac:spMkLst>
        </pc:spChg>
        <pc:spChg chg="mod">
          <ac:chgData name="Carla Maitland" userId="S::20185722@fhda.edu::c136f5f3-26b3-4d1e-8101-6e72aa3242cc" providerId="AD" clId="Web-{00000000-0000-0000-0000-000000000000}" dt="2026-10-12T19:17:52.577" v="119" actId="1076"/>
          <ac:spMkLst>
            <pc:docMk/>
            <pc:sldMk cId="0" sldId="282"/>
            <ac:spMk id="33" creationId="{00000000-0000-0000-0000-000000000000}"/>
          </ac:spMkLst>
        </pc:spChg>
        <pc:spChg chg="mod">
          <ac:chgData name="Carla Maitland" userId="S::20185722@fhda.edu::c136f5f3-26b3-4d1e-8101-6e72aa3242cc" providerId="AD" clId="Web-{00000000-0000-0000-0000-000000000000}" dt="2026-10-12T19:13:05.917" v="66" actId="1076"/>
          <ac:spMkLst>
            <pc:docMk/>
            <pc:sldMk cId="0" sldId="282"/>
            <ac:spMk id="34" creationId="{00000000-0000-0000-0000-000000000000}"/>
          </ac:spMkLst>
        </pc:spChg>
        <pc:spChg chg="mod">
          <ac:chgData name="Carla Maitland" userId="S::20185722@fhda.edu::c136f5f3-26b3-4d1e-8101-6e72aa3242cc" providerId="AD" clId="Web-{00000000-0000-0000-0000-000000000000}" dt="2026-10-12T19:14:05.780" v="98" actId="20577"/>
          <ac:spMkLst>
            <pc:docMk/>
            <pc:sldMk cId="0" sldId="282"/>
            <ac:spMk id="35" creationId="{00000000-0000-0000-0000-000000000000}"/>
          </ac:spMkLst>
        </pc:spChg>
        <pc:spChg chg="mod">
          <ac:chgData name="Carla Maitland" userId="S::20185722@fhda.edu::c136f5f3-26b3-4d1e-8101-6e72aa3242cc" providerId="AD" clId="Web-{00000000-0000-0000-0000-000000000000}" dt="2026-10-12T19:13:05.917" v="64" actId="1076"/>
          <ac:spMkLst>
            <pc:docMk/>
            <pc:sldMk cId="0" sldId="282"/>
            <ac:spMk id="36" creationId="{00000000-0000-0000-0000-000000000000}"/>
          </ac:spMkLst>
        </pc:spChg>
        <pc:spChg chg="mod">
          <ac:chgData name="Carla Maitland" userId="S::20185722@fhda.edu::c136f5f3-26b3-4d1e-8101-6e72aa3242cc" providerId="AD" clId="Web-{00000000-0000-0000-0000-000000000000}" dt="2026-10-12T19:14:10.968" v="100" actId="20577"/>
          <ac:spMkLst>
            <pc:docMk/>
            <pc:sldMk cId="0" sldId="282"/>
            <ac:spMk id="37" creationId="{00000000-0000-0000-0000-000000000000}"/>
          </ac:spMkLst>
        </pc:spChg>
        <pc:spChg chg="mod">
          <ac:chgData name="Carla Maitland" userId="S::20185722@fhda.edu::c136f5f3-26b3-4d1e-8101-6e72aa3242cc" providerId="AD" clId="Web-{00000000-0000-0000-0000-000000000000}" dt="2026-10-12T19:13:05.917" v="62" actId="1076"/>
          <ac:spMkLst>
            <pc:docMk/>
            <pc:sldMk cId="0" sldId="282"/>
            <ac:spMk id="38" creationId="{00000000-0000-0000-0000-000000000000}"/>
          </ac:spMkLst>
        </pc:spChg>
      </pc:sldChg>
      <pc:sldChg chg="modSp">
        <pc:chgData name="Carla Maitland" userId="S::20185722@fhda.edu::c136f5f3-26b3-4d1e-8101-6e72aa3242cc" providerId="AD" clId="Web-{00000000-0000-0000-0000-000000000000}" dt="2026-10-12T19:14:41.908" v="102" actId="20577"/>
        <pc:sldMkLst>
          <pc:docMk/>
          <pc:sldMk cId="3556956789" sldId="283"/>
        </pc:sldMkLst>
        <pc:spChg chg="mod">
          <ac:chgData name="Carla Maitland" userId="S::20185722@fhda.edu::c136f5f3-26b3-4d1e-8101-6e72aa3242cc" providerId="AD" clId="Web-{00000000-0000-0000-0000-000000000000}" dt="2026-10-12T19:14:41.908" v="102" actId="20577"/>
          <ac:spMkLst>
            <pc:docMk/>
            <pc:sldMk cId="3556956789" sldId="283"/>
            <ac:spMk id="3" creationId="{D61A2D60-E398-EEB5-5A3D-00432FEFFEBF}"/>
          </ac:spMkLst>
        </pc:spChg>
      </pc:sldChg>
      <pc:sldChg chg="modSp">
        <pc:chgData name="Carla Maitland" userId="S::20185722@fhda.edu::c136f5f3-26b3-4d1e-8101-6e72aa3242cc" providerId="AD" clId="Web-{00000000-0000-0000-0000-000000000000}" dt="2026-10-12T19:14:55.956" v="103" actId="20577"/>
        <pc:sldMkLst>
          <pc:docMk/>
          <pc:sldMk cId="1238396885" sldId="299"/>
        </pc:sldMkLst>
        <pc:spChg chg="mod">
          <ac:chgData name="Carla Maitland" userId="S::20185722@fhda.edu::c136f5f3-26b3-4d1e-8101-6e72aa3242cc" providerId="AD" clId="Web-{00000000-0000-0000-0000-000000000000}" dt="2026-10-12T19:14:55.956" v="103" actId="20577"/>
          <ac:spMkLst>
            <pc:docMk/>
            <pc:sldMk cId="1238396885" sldId="299"/>
            <ac:spMk id="2" creationId="{B3DDAD97-8F2F-CDD5-F4A7-2DB1A5D4B033}"/>
          </ac:spMkLst>
        </pc:spChg>
      </pc:sldChg>
    </pc:docChg>
  </pc:docChgLst>
  <pc:docChgLst>
    <pc:chgData name="Ellen Kamei" userId="4ffda534-ea29-4a75-9c37-fd18b519c06b" providerId="ADAL" clId="{61BC439E-E910-5AEB-B29D-A899B9F9DD68}"/>
    <pc:docChg chg="undo custSel addSld modSld sldOrd">
      <pc:chgData name="Ellen Kamei" userId="4ffda534-ea29-4a75-9c37-fd18b519c06b" providerId="ADAL" clId="{61BC439E-E910-5AEB-B29D-A899B9F9DD68}" dt="2026-10-12T18:16:31.889" v="5" actId="20577"/>
      <pc:docMkLst>
        <pc:docMk/>
      </pc:docMkLst>
      <pc:sldChg chg="modSp mod">
        <pc:chgData name="Ellen Kamei" userId="4ffda534-ea29-4a75-9c37-fd18b519c06b" providerId="ADAL" clId="{61BC439E-E910-5AEB-B29D-A899B9F9DD68}" dt="2026-10-12T18:16:31.889" v="5" actId="20577"/>
        <pc:sldMkLst>
          <pc:docMk/>
          <pc:sldMk cId="1380642307" sldId="256"/>
        </pc:sldMkLst>
        <pc:spChg chg="mod">
          <ac:chgData name="Ellen Kamei" userId="4ffda534-ea29-4a75-9c37-fd18b519c06b" providerId="ADAL" clId="{61BC439E-E910-5AEB-B29D-A899B9F9DD68}" dt="2026-10-12T18:16:31.889" v="5" actId="20577"/>
          <ac:spMkLst>
            <pc:docMk/>
            <pc:sldMk cId="1380642307" sldId="256"/>
            <ac:spMk id="3" creationId="{2CE529CF-71BA-6CA0-96C4-863988F1E261}"/>
          </ac:spMkLst>
        </pc:spChg>
      </pc:sldChg>
      <pc:sldChg chg="add">
        <pc:chgData name="Ellen Kamei" userId="4ffda534-ea29-4a75-9c37-fd18b519c06b" providerId="ADAL" clId="{61BC439E-E910-5AEB-B29D-A899B9F9DD68}" dt="2026-10-07T20:44:59.580" v="0"/>
        <pc:sldMkLst>
          <pc:docMk/>
          <pc:sldMk cId="3851470782" sldId="289"/>
        </pc:sldMkLst>
      </pc:sldChg>
      <pc:sldChg chg="add">
        <pc:chgData name="Ellen Kamei" userId="4ffda534-ea29-4a75-9c37-fd18b519c06b" providerId="ADAL" clId="{61BC439E-E910-5AEB-B29D-A899B9F9DD68}" dt="2026-10-07T20:44:59.580" v="0"/>
        <pc:sldMkLst>
          <pc:docMk/>
          <pc:sldMk cId="1466505181" sldId="290"/>
        </pc:sldMkLst>
      </pc:sldChg>
      <pc:sldChg chg="add">
        <pc:chgData name="Ellen Kamei" userId="4ffda534-ea29-4a75-9c37-fd18b519c06b" providerId="ADAL" clId="{61BC439E-E910-5AEB-B29D-A899B9F9DD68}" dt="2026-10-07T20:44:59.580" v="0"/>
        <pc:sldMkLst>
          <pc:docMk/>
          <pc:sldMk cId="725421113" sldId="291"/>
        </pc:sldMkLst>
      </pc:sldChg>
      <pc:sldChg chg="add">
        <pc:chgData name="Ellen Kamei" userId="4ffda534-ea29-4a75-9c37-fd18b519c06b" providerId="ADAL" clId="{61BC439E-E910-5AEB-B29D-A899B9F9DD68}" dt="2026-10-07T20:44:59.580" v="0"/>
        <pc:sldMkLst>
          <pc:docMk/>
          <pc:sldMk cId="3766005630" sldId="292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3A0EDF-D54B-4304-9CDF-A95EE0954A7D}" type="doc">
      <dgm:prSet loTypeId="urn:microsoft.com/office/officeart/2005/8/layout/vProcess5" loCatId="process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8E389A62-C955-4E1B-B336-CE0F5624408A}">
      <dgm:prSet/>
      <dgm:spPr/>
      <dgm:t>
        <a:bodyPr/>
        <a:lstStyle/>
        <a:p>
          <a:r>
            <a:rPr lang="en-US" b="1" i="0"/>
            <a:t>Demographic</a:t>
          </a:r>
          <a:endParaRPr lang="en-US"/>
        </a:p>
      </dgm:t>
    </dgm:pt>
    <dgm:pt modelId="{429E625B-FEEC-46D1-A0AD-39E3C034DD22}" type="parTrans" cxnId="{8B2A2EDF-B0D0-432F-A48B-755758F5C75E}">
      <dgm:prSet/>
      <dgm:spPr/>
      <dgm:t>
        <a:bodyPr/>
        <a:lstStyle/>
        <a:p>
          <a:endParaRPr lang="en-US"/>
        </a:p>
      </dgm:t>
    </dgm:pt>
    <dgm:pt modelId="{A5154AAA-5EB6-417E-A56F-40A6AA3CF045}" type="sibTrans" cxnId="{8B2A2EDF-B0D0-432F-A48B-755758F5C75E}">
      <dgm:prSet/>
      <dgm:spPr/>
      <dgm:t>
        <a:bodyPr/>
        <a:lstStyle/>
        <a:p>
          <a:endParaRPr lang="en-US"/>
        </a:p>
      </dgm:t>
    </dgm:pt>
    <dgm:pt modelId="{69A9CC4D-5C27-41D8-8D95-D246AD138D71}">
      <dgm:prSet/>
      <dgm:spPr/>
      <dgm:t>
        <a:bodyPr/>
        <a:lstStyle/>
        <a:p>
          <a:r>
            <a:rPr lang="en-US" b="1"/>
            <a:t>Economic</a:t>
          </a:r>
          <a:endParaRPr lang="en-US"/>
        </a:p>
      </dgm:t>
    </dgm:pt>
    <dgm:pt modelId="{0967DDBA-7826-462B-A00A-202CC45B7593}" type="parTrans" cxnId="{C349EA3E-F05B-4113-8ABF-CF54454672E7}">
      <dgm:prSet/>
      <dgm:spPr/>
      <dgm:t>
        <a:bodyPr/>
        <a:lstStyle/>
        <a:p>
          <a:endParaRPr lang="en-US"/>
        </a:p>
      </dgm:t>
    </dgm:pt>
    <dgm:pt modelId="{396D429A-2360-47BD-A41D-0CA0BE80DC1E}" type="sibTrans" cxnId="{C349EA3E-F05B-4113-8ABF-CF54454672E7}">
      <dgm:prSet/>
      <dgm:spPr/>
      <dgm:t>
        <a:bodyPr/>
        <a:lstStyle/>
        <a:p>
          <a:endParaRPr lang="en-US"/>
        </a:p>
      </dgm:t>
    </dgm:pt>
    <dgm:pt modelId="{15A9CDC4-DE67-4EB7-9DEB-FFA7D7AE2EF4}">
      <dgm:prSet/>
      <dgm:spPr/>
      <dgm:t>
        <a:bodyPr/>
        <a:lstStyle/>
        <a:p>
          <a:r>
            <a:rPr lang="en-US" b="1" i="0"/>
            <a:t>Te</a:t>
          </a:r>
          <a:r>
            <a:rPr lang="en-US" b="1"/>
            <a:t>chnological</a:t>
          </a:r>
          <a:endParaRPr lang="en-US"/>
        </a:p>
      </dgm:t>
    </dgm:pt>
    <dgm:pt modelId="{A651E18E-9A6A-4F15-80E0-754CE4350EAE}" type="parTrans" cxnId="{AB283F2C-C32C-42F8-A6CB-343C4A1B6A74}">
      <dgm:prSet/>
      <dgm:spPr/>
      <dgm:t>
        <a:bodyPr/>
        <a:lstStyle/>
        <a:p>
          <a:endParaRPr lang="en-US"/>
        </a:p>
      </dgm:t>
    </dgm:pt>
    <dgm:pt modelId="{D738422B-76E2-458C-9419-9CB22B111C51}" type="sibTrans" cxnId="{AB283F2C-C32C-42F8-A6CB-343C4A1B6A74}">
      <dgm:prSet/>
      <dgm:spPr/>
      <dgm:t>
        <a:bodyPr/>
        <a:lstStyle/>
        <a:p>
          <a:endParaRPr lang="en-US"/>
        </a:p>
      </dgm:t>
    </dgm:pt>
    <dgm:pt modelId="{CA8F5A51-FA30-40AF-81E1-39D42B2F6E84}">
      <dgm:prSet/>
      <dgm:spPr/>
      <dgm:t>
        <a:bodyPr/>
        <a:lstStyle/>
        <a:p>
          <a:r>
            <a:rPr lang="en-US" b="1" i="0"/>
            <a:t>Social </a:t>
          </a:r>
          <a:endParaRPr lang="en-US"/>
        </a:p>
      </dgm:t>
    </dgm:pt>
    <dgm:pt modelId="{795189D8-BA4F-464F-BD3D-BA4A77E7514F}" type="parTrans" cxnId="{E1B81F80-9AC9-4762-A24E-1450CE5B50FB}">
      <dgm:prSet/>
      <dgm:spPr/>
      <dgm:t>
        <a:bodyPr/>
        <a:lstStyle/>
        <a:p>
          <a:endParaRPr lang="en-US"/>
        </a:p>
      </dgm:t>
    </dgm:pt>
    <dgm:pt modelId="{A5DB76E1-EF02-4321-B1B4-0DD6E84C8189}" type="sibTrans" cxnId="{E1B81F80-9AC9-4762-A24E-1450CE5B50FB}">
      <dgm:prSet/>
      <dgm:spPr/>
      <dgm:t>
        <a:bodyPr/>
        <a:lstStyle/>
        <a:p>
          <a:endParaRPr lang="en-US"/>
        </a:p>
      </dgm:t>
    </dgm:pt>
    <dgm:pt modelId="{98085351-739E-43A8-ABC5-3057940D6D0B}" type="pres">
      <dgm:prSet presAssocID="{A23A0EDF-D54B-4304-9CDF-A95EE0954A7D}" presName="outerComposite" presStyleCnt="0">
        <dgm:presLayoutVars>
          <dgm:chMax val="5"/>
          <dgm:dir/>
          <dgm:resizeHandles val="exact"/>
        </dgm:presLayoutVars>
      </dgm:prSet>
      <dgm:spPr/>
    </dgm:pt>
    <dgm:pt modelId="{DD3ACF21-ED27-49DE-8664-EBCBBCF7FED0}" type="pres">
      <dgm:prSet presAssocID="{A23A0EDF-D54B-4304-9CDF-A95EE0954A7D}" presName="dummyMaxCanvas" presStyleCnt="0">
        <dgm:presLayoutVars/>
      </dgm:prSet>
      <dgm:spPr/>
    </dgm:pt>
    <dgm:pt modelId="{AAE08D6F-0C11-427B-AD9E-518F490F72A0}" type="pres">
      <dgm:prSet presAssocID="{A23A0EDF-D54B-4304-9CDF-A95EE0954A7D}" presName="FourNodes_1" presStyleLbl="node1" presStyleIdx="0" presStyleCnt="4">
        <dgm:presLayoutVars>
          <dgm:bulletEnabled val="1"/>
        </dgm:presLayoutVars>
      </dgm:prSet>
      <dgm:spPr/>
    </dgm:pt>
    <dgm:pt modelId="{9B5159D6-35EF-49AD-A28B-4AF6132B8567}" type="pres">
      <dgm:prSet presAssocID="{A23A0EDF-D54B-4304-9CDF-A95EE0954A7D}" presName="FourNodes_2" presStyleLbl="node1" presStyleIdx="1" presStyleCnt="4">
        <dgm:presLayoutVars>
          <dgm:bulletEnabled val="1"/>
        </dgm:presLayoutVars>
      </dgm:prSet>
      <dgm:spPr/>
    </dgm:pt>
    <dgm:pt modelId="{C199CBA0-53C2-485C-8F29-84B33CB1977A}" type="pres">
      <dgm:prSet presAssocID="{A23A0EDF-D54B-4304-9CDF-A95EE0954A7D}" presName="FourNodes_3" presStyleLbl="node1" presStyleIdx="2" presStyleCnt="4">
        <dgm:presLayoutVars>
          <dgm:bulletEnabled val="1"/>
        </dgm:presLayoutVars>
      </dgm:prSet>
      <dgm:spPr/>
    </dgm:pt>
    <dgm:pt modelId="{714ABEC0-FE70-4BD1-AD12-D17E05718B43}" type="pres">
      <dgm:prSet presAssocID="{A23A0EDF-D54B-4304-9CDF-A95EE0954A7D}" presName="FourNodes_4" presStyleLbl="node1" presStyleIdx="3" presStyleCnt="4">
        <dgm:presLayoutVars>
          <dgm:bulletEnabled val="1"/>
        </dgm:presLayoutVars>
      </dgm:prSet>
      <dgm:spPr/>
    </dgm:pt>
    <dgm:pt modelId="{FE729886-2C3D-4696-AD86-E69C398E36C0}" type="pres">
      <dgm:prSet presAssocID="{A23A0EDF-D54B-4304-9CDF-A95EE0954A7D}" presName="FourConn_1-2" presStyleLbl="fgAccFollowNode1" presStyleIdx="0" presStyleCnt="3">
        <dgm:presLayoutVars>
          <dgm:bulletEnabled val="1"/>
        </dgm:presLayoutVars>
      </dgm:prSet>
      <dgm:spPr/>
    </dgm:pt>
    <dgm:pt modelId="{0770C127-20C1-4189-8297-5473A7751B72}" type="pres">
      <dgm:prSet presAssocID="{A23A0EDF-D54B-4304-9CDF-A95EE0954A7D}" presName="FourConn_2-3" presStyleLbl="fgAccFollowNode1" presStyleIdx="1" presStyleCnt="3">
        <dgm:presLayoutVars>
          <dgm:bulletEnabled val="1"/>
        </dgm:presLayoutVars>
      </dgm:prSet>
      <dgm:spPr/>
    </dgm:pt>
    <dgm:pt modelId="{F30A81D8-B563-4362-B3E8-67FB3BBC1B4E}" type="pres">
      <dgm:prSet presAssocID="{A23A0EDF-D54B-4304-9CDF-A95EE0954A7D}" presName="FourConn_3-4" presStyleLbl="fgAccFollowNode1" presStyleIdx="2" presStyleCnt="3">
        <dgm:presLayoutVars>
          <dgm:bulletEnabled val="1"/>
        </dgm:presLayoutVars>
      </dgm:prSet>
      <dgm:spPr/>
    </dgm:pt>
    <dgm:pt modelId="{56748386-00A0-4269-AFC0-83308086A775}" type="pres">
      <dgm:prSet presAssocID="{A23A0EDF-D54B-4304-9CDF-A95EE0954A7D}" presName="FourNodes_1_text" presStyleLbl="node1" presStyleIdx="3" presStyleCnt="4">
        <dgm:presLayoutVars>
          <dgm:bulletEnabled val="1"/>
        </dgm:presLayoutVars>
      </dgm:prSet>
      <dgm:spPr/>
    </dgm:pt>
    <dgm:pt modelId="{F3107990-FA92-47F8-AE33-B863B9E96593}" type="pres">
      <dgm:prSet presAssocID="{A23A0EDF-D54B-4304-9CDF-A95EE0954A7D}" presName="FourNodes_2_text" presStyleLbl="node1" presStyleIdx="3" presStyleCnt="4">
        <dgm:presLayoutVars>
          <dgm:bulletEnabled val="1"/>
        </dgm:presLayoutVars>
      </dgm:prSet>
      <dgm:spPr/>
    </dgm:pt>
    <dgm:pt modelId="{DD28F945-690A-49D7-BCFC-0E096448CF92}" type="pres">
      <dgm:prSet presAssocID="{A23A0EDF-D54B-4304-9CDF-A95EE0954A7D}" presName="FourNodes_3_text" presStyleLbl="node1" presStyleIdx="3" presStyleCnt="4">
        <dgm:presLayoutVars>
          <dgm:bulletEnabled val="1"/>
        </dgm:presLayoutVars>
      </dgm:prSet>
      <dgm:spPr/>
    </dgm:pt>
    <dgm:pt modelId="{A85910F8-3E94-40F9-896B-8A5F3A37244F}" type="pres">
      <dgm:prSet presAssocID="{A23A0EDF-D54B-4304-9CDF-A95EE0954A7D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F3D5CB2A-7792-4DA8-B62B-5B182B8538AF}" type="presOf" srcId="{CA8F5A51-FA30-40AF-81E1-39D42B2F6E84}" destId="{714ABEC0-FE70-4BD1-AD12-D17E05718B43}" srcOrd="0" destOrd="0" presId="urn:microsoft.com/office/officeart/2005/8/layout/vProcess5"/>
    <dgm:cxn modelId="{AB283F2C-C32C-42F8-A6CB-343C4A1B6A74}" srcId="{A23A0EDF-D54B-4304-9CDF-A95EE0954A7D}" destId="{15A9CDC4-DE67-4EB7-9DEB-FFA7D7AE2EF4}" srcOrd="2" destOrd="0" parTransId="{A651E18E-9A6A-4F15-80E0-754CE4350EAE}" sibTransId="{D738422B-76E2-458C-9419-9CB22B111C51}"/>
    <dgm:cxn modelId="{86D31E31-4A3E-4107-90C1-593B92AAB1BF}" type="presOf" srcId="{D738422B-76E2-458C-9419-9CB22B111C51}" destId="{F30A81D8-B563-4362-B3E8-67FB3BBC1B4E}" srcOrd="0" destOrd="0" presId="urn:microsoft.com/office/officeart/2005/8/layout/vProcess5"/>
    <dgm:cxn modelId="{C349EA3E-F05B-4113-8ABF-CF54454672E7}" srcId="{A23A0EDF-D54B-4304-9CDF-A95EE0954A7D}" destId="{69A9CC4D-5C27-41D8-8D95-D246AD138D71}" srcOrd="1" destOrd="0" parTransId="{0967DDBA-7826-462B-A00A-202CC45B7593}" sibTransId="{396D429A-2360-47BD-A41D-0CA0BE80DC1E}"/>
    <dgm:cxn modelId="{461FA754-6EDC-4232-8175-2E08DB0FAC65}" type="presOf" srcId="{69A9CC4D-5C27-41D8-8D95-D246AD138D71}" destId="{F3107990-FA92-47F8-AE33-B863B9E96593}" srcOrd="1" destOrd="0" presId="urn:microsoft.com/office/officeart/2005/8/layout/vProcess5"/>
    <dgm:cxn modelId="{66252A6C-B20C-4F22-BC47-38AB4B1787A8}" type="presOf" srcId="{CA8F5A51-FA30-40AF-81E1-39D42B2F6E84}" destId="{A85910F8-3E94-40F9-896B-8A5F3A37244F}" srcOrd="1" destOrd="0" presId="urn:microsoft.com/office/officeart/2005/8/layout/vProcess5"/>
    <dgm:cxn modelId="{BBAACD7A-56AF-47BB-AAD3-A39EC33A4D7F}" type="presOf" srcId="{A5154AAA-5EB6-417E-A56F-40A6AA3CF045}" destId="{FE729886-2C3D-4696-AD86-E69C398E36C0}" srcOrd="0" destOrd="0" presId="urn:microsoft.com/office/officeart/2005/8/layout/vProcess5"/>
    <dgm:cxn modelId="{E1B81F80-9AC9-4762-A24E-1450CE5B50FB}" srcId="{A23A0EDF-D54B-4304-9CDF-A95EE0954A7D}" destId="{CA8F5A51-FA30-40AF-81E1-39D42B2F6E84}" srcOrd="3" destOrd="0" parTransId="{795189D8-BA4F-464F-BD3D-BA4A77E7514F}" sibTransId="{A5DB76E1-EF02-4321-B1B4-0DD6E84C8189}"/>
    <dgm:cxn modelId="{CACCF296-49CD-4359-8425-875EBAADE509}" type="presOf" srcId="{8E389A62-C955-4E1B-B336-CE0F5624408A}" destId="{AAE08D6F-0C11-427B-AD9E-518F490F72A0}" srcOrd="0" destOrd="0" presId="urn:microsoft.com/office/officeart/2005/8/layout/vProcess5"/>
    <dgm:cxn modelId="{6B31D1A1-3480-4B03-BCA5-2C7ABF3E0A59}" type="presOf" srcId="{A23A0EDF-D54B-4304-9CDF-A95EE0954A7D}" destId="{98085351-739E-43A8-ABC5-3057940D6D0B}" srcOrd="0" destOrd="0" presId="urn:microsoft.com/office/officeart/2005/8/layout/vProcess5"/>
    <dgm:cxn modelId="{737893AC-790F-46DB-AC00-4F08AF0AFE68}" type="presOf" srcId="{15A9CDC4-DE67-4EB7-9DEB-FFA7D7AE2EF4}" destId="{DD28F945-690A-49D7-BCFC-0E096448CF92}" srcOrd="1" destOrd="0" presId="urn:microsoft.com/office/officeart/2005/8/layout/vProcess5"/>
    <dgm:cxn modelId="{2A228DAD-AF70-478F-9708-E9B3C111682A}" type="presOf" srcId="{8E389A62-C955-4E1B-B336-CE0F5624408A}" destId="{56748386-00A0-4269-AFC0-83308086A775}" srcOrd="1" destOrd="0" presId="urn:microsoft.com/office/officeart/2005/8/layout/vProcess5"/>
    <dgm:cxn modelId="{0FE21CD9-F597-4246-B704-D29BEE29750A}" type="presOf" srcId="{396D429A-2360-47BD-A41D-0CA0BE80DC1E}" destId="{0770C127-20C1-4189-8297-5473A7751B72}" srcOrd="0" destOrd="0" presId="urn:microsoft.com/office/officeart/2005/8/layout/vProcess5"/>
    <dgm:cxn modelId="{8B2A2EDF-B0D0-432F-A48B-755758F5C75E}" srcId="{A23A0EDF-D54B-4304-9CDF-A95EE0954A7D}" destId="{8E389A62-C955-4E1B-B336-CE0F5624408A}" srcOrd="0" destOrd="0" parTransId="{429E625B-FEEC-46D1-A0AD-39E3C034DD22}" sibTransId="{A5154AAA-5EB6-417E-A56F-40A6AA3CF045}"/>
    <dgm:cxn modelId="{9C2800E0-526F-4599-86DE-0CE4113E2864}" type="presOf" srcId="{15A9CDC4-DE67-4EB7-9DEB-FFA7D7AE2EF4}" destId="{C199CBA0-53C2-485C-8F29-84B33CB1977A}" srcOrd="0" destOrd="0" presId="urn:microsoft.com/office/officeart/2005/8/layout/vProcess5"/>
    <dgm:cxn modelId="{A66DA4E2-EDFD-4DB9-AD45-FE94AE231CB4}" type="presOf" srcId="{69A9CC4D-5C27-41D8-8D95-D246AD138D71}" destId="{9B5159D6-35EF-49AD-A28B-4AF6132B8567}" srcOrd="0" destOrd="0" presId="urn:microsoft.com/office/officeart/2005/8/layout/vProcess5"/>
    <dgm:cxn modelId="{ECFE8A2B-F472-452E-960D-1D92924DFC71}" type="presParOf" srcId="{98085351-739E-43A8-ABC5-3057940D6D0B}" destId="{DD3ACF21-ED27-49DE-8664-EBCBBCF7FED0}" srcOrd="0" destOrd="0" presId="urn:microsoft.com/office/officeart/2005/8/layout/vProcess5"/>
    <dgm:cxn modelId="{3750E8A7-42A1-4DFB-B624-231857A36108}" type="presParOf" srcId="{98085351-739E-43A8-ABC5-3057940D6D0B}" destId="{AAE08D6F-0C11-427B-AD9E-518F490F72A0}" srcOrd="1" destOrd="0" presId="urn:microsoft.com/office/officeart/2005/8/layout/vProcess5"/>
    <dgm:cxn modelId="{5A7A9905-0B8D-4D4D-94D5-920EBF5BCFFF}" type="presParOf" srcId="{98085351-739E-43A8-ABC5-3057940D6D0B}" destId="{9B5159D6-35EF-49AD-A28B-4AF6132B8567}" srcOrd="2" destOrd="0" presId="urn:microsoft.com/office/officeart/2005/8/layout/vProcess5"/>
    <dgm:cxn modelId="{08CA6431-F275-4954-A37E-09FA8915824D}" type="presParOf" srcId="{98085351-739E-43A8-ABC5-3057940D6D0B}" destId="{C199CBA0-53C2-485C-8F29-84B33CB1977A}" srcOrd="3" destOrd="0" presId="urn:microsoft.com/office/officeart/2005/8/layout/vProcess5"/>
    <dgm:cxn modelId="{E89ED367-8BB6-4FC4-975F-1564E24B5DA2}" type="presParOf" srcId="{98085351-739E-43A8-ABC5-3057940D6D0B}" destId="{714ABEC0-FE70-4BD1-AD12-D17E05718B43}" srcOrd="4" destOrd="0" presId="urn:microsoft.com/office/officeart/2005/8/layout/vProcess5"/>
    <dgm:cxn modelId="{D6CB8414-5FC5-46A5-B620-E6CB39D9F17F}" type="presParOf" srcId="{98085351-739E-43A8-ABC5-3057940D6D0B}" destId="{FE729886-2C3D-4696-AD86-E69C398E36C0}" srcOrd="5" destOrd="0" presId="urn:microsoft.com/office/officeart/2005/8/layout/vProcess5"/>
    <dgm:cxn modelId="{8D6F8F55-B77E-4ED6-894C-8750E5AED7C3}" type="presParOf" srcId="{98085351-739E-43A8-ABC5-3057940D6D0B}" destId="{0770C127-20C1-4189-8297-5473A7751B72}" srcOrd="6" destOrd="0" presId="urn:microsoft.com/office/officeart/2005/8/layout/vProcess5"/>
    <dgm:cxn modelId="{CED921A5-4D68-459E-861F-AC40AA599A9D}" type="presParOf" srcId="{98085351-739E-43A8-ABC5-3057940D6D0B}" destId="{F30A81D8-B563-4362-B3E8-67FB3BBC1B4E}" srcOrd="7" destOrd="0" presId="urn:microsoft.com/office/officeart/2005/8/layout/vProcess5"/>
    <dgm:cxn modelId="{57B26B8C-2CF0-415F-A61B-0CBC2A1C472C}" type="presParOf" srcId="{98085351-739E-43A8-ABC5-3057940D6D0B}" destId="{56748386-00A0-4269-AFC0-83308086A775}" srcOrd="8" destOrd="0" presId="urn:microsoft.com/office/officeart/2005/8/layout/vProcess5"/>
    <dgm:cxn modelId="{A862FC6D-7B89-4F81-9E04-6EB9FB9AE2AF}" type="presParOf" srcId="{98085351-739E-43A8-ABC5-3057940D6D0B}" destId="{F3107990-FA92-47F8-AE33-B863B9E96593}" srcOrd="9" destOrd="0" presId="urn:microsoft.com/office/officeart/2005/8/layout/vProcess5"/>
    <dgm:cxn modelId="{21235855-0733-48E2-B85A-B9427407427D}" type="presParOf" srcId="{98085351-739E-43A8-ABC5-3057940D6D0B}" destId="{DD28F945-690A-49D7-BCFC-0E096448CF92}" srcOrd="10" destOrd="0" presId="urn:microsoft.com/office/officeart/2005/8/layout/vProcess5"/>
    <dgm:cxn modelId="{D8AC9B2B-8D1E-4C93-B601-B0DACAF9DFE2}" type="presParOf" srcId="{98085351-739E-43A8-ABC5-3057940D6D0B}" destId="{A85910F8-3E94-40F9-896B-8A5F3A37244F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D86EBDA-6F31-4BBA-A8A3-07196F34E505}" type="doc">
      <dgm:prSet loTypeId="urn:microsoft.com/office/officeart/2016/7/layout/RepeatingBendingProcessNew" loCatId="process" qsTypeId="urn:microsoft.com/office/officeart/2005/8/quickstyle/simple2" qsCatId="simple" csTypeId="urn:microsoft.com/office/officeart/2005/8/colors/accent1_1" csCatId="accent1"/>
      <dgm:spPr/>
      <dgm:t>
        <a:bodyPr/>
        <a:lstStyle/>
        <a:p>
          <a:endParaRPr lang="en-US"/>
        </a:p>
      </dgm:t>
    </dgm:pt>
    <dgm:pt modelId="{66DAC887-08DA-4E09-B90B-8E4B30C14196}">
      <dgm:prSet/>
      <dgm:spPr/>
      <dgm:t>
        <a:bodyPr/>
        <a:lstStyle/>
        <a:p>
          <a:r>
            <a:rPr lang="en-US" dirty="0"/>
            <a:t>1. </a:t>
          </a:r>
          <a:r>
            <a:rPr lang="en-US" b="1" dirty="0"/>
            <a:t>Understand where we are.</a:t>
          </a:r>
          <a:endParaRPr lang="en-US" dirty="0"/>
        </a:p>
      </dgm:t>
    </dgm:pt>
    <dgm:pt modelId="{5EAAFBA2-935D-4AB0-A63D-E0971F33227E}" type="parTrans" cxnId="{9282D231-E464-4919-A219-B6E4FE607385}">
      <dgm:prSet/>
      <dgm:spPr/>
      <dgm:t>
        <a:bodyPr/>
        <a:lstStyle/>
        <a:p>
          <a:endParaRPr lang="en-US"/>
        </a:p>
      </dgm:t>
    </dgm:pt>
    <dgm:pt modelId="{F154DA79-D0CC-42C9-BA07-2923F09FAA29}" type="sibTrans" cxnId="{9282D231-E464-4919-A219-B6E4FE607385}">
      <dgm:prSet/>
      <dgm:spPr/>
      <dgm:t>
        <a:bodyPr/>
        <a:lstStyle/>
        <a:p>
          <a:endParaRPr lang="en-US"/>
        </a:p>
      </dgm:t>
    </dgm:pt>
    <dgm:pt modelId="{B1B85F9F-CA6C-42DD-B63E-5C325D5C6EFC}">
      <dgm:prSet/>
      <dgm:spPr/>
      <dgm:t>
        <a:bodyPr/>
        <a:lstStyle/>
        <a:p>
          <a:r>
            <a:rPr lang="en-US" dirty="0"/>
            <a:t>2. </a:t>
          </a:r>
          <a:r>
            <a:rPr lang="en-US" b="1" dirty="0"/>
            <a:t>Help us see what we may be missing.</a:t>
          </a:r>
          <a:endParaRPr lang="en-US" dirty="0"/>
        </a:p>
      </dgm:t>
    </dgm:pt>
    <dgm:pt modelId="{49C7F449-74C6-4B25-9473-E4231534F41C}" type="parTrans" cxnId="{59A4ABA3-DA46-4FCB-B336-8EAEA3BDB0B3}">
      <dgm:prSet/>
      <dgm:spPr/>
      <dgm:t>
        <a:bodyPr/>
        <a:lstStyle/>
        <a:p>
          <a:endParaRPr lang="en-US"/>
        </a:p>
      </dgm:t>
    </dgm:pt>
    <dgm:pt modelId="{1BB1D670-C2DA-420A-9B1D-ADB0DED58D69}" type="sibTrans" cxnId="{59A4ABA3-DA46-4FCB-B336-8EAEA3BDB0B3}">
      <dgm:prSet/>
      <dgm:spPr/>
      <dgm:t>
        <a:bodyPr/>
        <a:lstStyle/>
        <a:p>
          <a:endParaRPr lang="en-US"/>
        </a:p>
      </dgm:t>
    </dgm:pt>
    <dgm:pt modelId="{0B0B2F88-F151-473D-8F84-30150AAFA2E1}">
      <dgm:prSet/>
      <dgm:spPr/>
      <dgm:t>
        <a:bodyPr/>
        <a:lstStyle/>
        <a:p>
          <a:r>
            <a:rPr lang="en-US"/>
            <a:t>3. </a:t>
          </a:r>
          <a:r>
            <a:rPr lang="en-US" b="1"/>
            <a:t>Participate in shaping our Five-Year Horizon Plan.</a:t>
          </a:r>
          <a:endParaRPr lang="en-US"/>
        </a:p>
      </dgm:t>
    </dgm:pt>
    <dgm:pt modelId="{7D870618-A444-4FA9-9288-284CCE893EF7}" type="parTrans" cxnId="{F630C2E7-6673-4FEA-8345-B5776A5CD18D}">
      <dgm:prSet/>
      <dgm:spPr/>
      <dgm:t>
        <a:bodyPr/>
        <a:lstStyle/>
        <a:p>
          <a:endParaRPr lang="en-US"/>
        </a:p>
      </dgm:t>
    </dgm:pt>
    <dgm:pt modelId="{2A45898E-2A86-4241-9000-F30B6C69CCB5}" type="sibTrans" cxnId="{F630C2E7-6673-4FEA-8345-B5776A5CD18D}">
      <dgm:prSet/>
      <dgm:spPr/>
      <dgm:t>
        <a:bodyPr/>
        <a:lstStyle/>
        <a:p>
          <a:endParaRPr lang="en-US"/>
        </a:p>
      </dgm:t>
    </dgm:pt>
    <dgm:pt modelId="{9DA57A31-9B49-4334-99E5-BB29B658F1A8}">
      <dgm:prSet/>
      <dgm:spPr/>
      <dgm:t>
        <a:bodyPr/>
        <a:lstStyle/>
        <a:p>
          <a:r>
            <a:rPr lang="en-US"/>
            <a:t>4. </a:t>
          </a:r>
          <a:r>
            <a:rPr lang="en-US" b="1"/>
            <a:t>Help us move forward together.</a:t>
          </a:r>
          <a:endParaRPr lang="en-US"/>
        </a:p>
      </dgm:t>
    </dgm:pt>
    <dgm:pt modelId="{8510916C-AF73-477D-9AB1-61E1644C0BE7}" type="parTrans" cxnId="{0D019DB9-D3B2-4D71-996F-FC9494872662}">
      <dgm:prSet/>
      <dgm:spPr/>
      <dgm:t>
        <a:bodyPr/>
        <a:lstStyle/>
        <a:p>
          <a:endParaRPr lang="en-US"/>
        </a:p>
      </dgm:t>
    </dgm:pt>
    <dgm:pt modelId="{9373946E-BAA7-48B7-A3B3-ED4D707D25CB}" type="sibTrans" cxnId="{0D019DB9-D3B2-4D71-996F-FC9494872662}">
      <dgm:prSet/>
      <dgm:spPr/>
      <dgm:t>
        <a:bodyPr/>
        <a:lstStyle/>
        <a:p>
          <a:endParaRPr lang="en-US"/>
        </a:p>
      </dgm:t>
    </dgm:pt>
    <dgm:pt modelId="{94B40739-A717-4368-8AEE-17D18EC2528D}" type="pres">
      <dgm:prSet presAssocID="{4D86EBDA-6F31-4BBA-A8A3-07196F34E505}" presName="Name0" presStyleCnt="0">
        <dgm:presLayoutVars>
          <dgm:dir/>
          <dgm:resizeHandles val="exact"/>
        </dgm:presLayoutVars>
      </dgm:prSet>
      <dgm:spPr/>
    </dgm:pt>
    <dgm:pt modelId="{C8E41A6D-B8C7-4A93-BD23-505207477B31}" type="pres">
      <dgm:prSet presAssocID="{66DAC887-08DA-4E09-B90B-8E4B30C14196}" presName="node" presStyleLbl="node1" presStyleIdx="0" presStyleCnt="4">
        <dgm:presLayoutVars>
          <dgm:bulletEnabled val="1"/>
        </dgm:presLayoutVars>
      </dgm:prSet>
      <dgm:spPr/>
    </dgm:pt>
    <dgm:pt modelId="{1583C0C5-166E-4A8B-ACF5-9D94FC00C88A}" type="pres">
      <dgm:prSet presAssocID="{F154DA79-D0CC-42C9-BA07-2923F09FAA29}" presName="sibTrans" presStyleLbl="sibTrans1D1" presStyleIdx="0" presStyleCnt="3"/>
      <dgm:spPr/>
    </dgm:pt>
    <dgm:pt modelId="{4DB3E395-855A-431B-9AA1-D679C6F8D8C5}" type="pres">
      <dgm:prSet presAssocID="{F154DA79-D0CC-42C9-BA07-2923F09FAA29}" presName="connectorText" presStyleLbl="sibTrans1D1" presStyleIdx="0" presStyleCnt="3"/>
      <dgm:spPr/>
    </dgm:pt>
    <dgm:pt modelId="{247CB7A7-6CE6-4833-9668-E750D9D1ABD8}" type="pres">
      <dgm:prSet presAssocID="{B1B85F9F-CA6C-42DD-B63E-5C325D5C6EFC}" presName="node" presStyleLbl="node1" presStyleIdx="1" presStyleCnt="4">
        <dgm:presLayoutVars>
          <dgm:bulletEnabled val="1"/>
        </dgm:presLayoutVars>
      </dgm:prSet>
      <dgm:spPr/>
    </dgm:pt>
    <dgm:pt modelId="{784CC864-6423-4CAD-9887-58C18189A159}" type="pres">
      <dgm:prSet presAssocID="{1BB1D670-C2DA-420A-9B1D-ADB0DED58D69}" presName="sibTrans" presStyleLbl="sibTrans1D1" presStyleIdx="1" presStyleCnt="3"/>
      <dgm:spPr/>
    </dgm:pt>
    <dgm:pt modelId="{AD640AEB-157C-4492-9A92-618C6A2F68A0}" type="pres">
      <dgm:prSet presAssocID="{1BB1D670-C2DA-420A-9B1D-ADB0DED58D69}" presName="connectorText" presStyleLbl="sibTrans1D1" presStyleIdx="1" presStyleCnt="3"/>
      <dgm:spPr/>
    </dgm:pt>
    <dgm:pt modelId="{A7F1F7F4-1303-420C-A4CE-0B9B1549522A}" type="pres">
      <dgm:prSet presAssocID="{0B0B2F88-F151-473D-8F84-30150AAFA2E1}" presName="node" presStyleLbl="node1" presStyleIdx="2" presStyleCnt="4">
        <dgm:presLayoutVars>
          <dgm:bulletEnabled val="1"/>
        </dgm:presLayoutVars>
      </dgm:prSet>
      <dgm:spPr/>
    </dgm:pt>
    <dgm:pt modelId="{0F07788A-00AA-4160-B916-77AE2681E180}" type="pres">
      <dgm:prSet presAssocID="{2A45898E-2A86-4241-9000-F30B6C69CCB5}" presName="sibTrans" presStyleLbl="sibTrans1D1" presStyleIdx="2" presStyleCnt="3"/>
      <dgm:spPr/>
    </dgm:pt>
    <dgm:pt modelId="{F1C4FBDB-3D91-470A-9D08-A0776F7A0665}" type="pres">
      <dgm:prSet presAssocID="{2A45898E-2A86-4241-9000-F30B6C69CCB5}" presName="connectorText" presStyleLbl="sibTrans1D1" presStyleIdx="2" presStyleCnt="3"/>
      <dgm:spPr/>
    </dgm:pt>
    <dgm:pt modelId="{F40D953F-D08B-46C6-952D-23B7C3341160}" type="pres">
      <dgm:prSet presAssocID="{9DA57A31-9B49-4334-99E5-BB29B658F1A8}" presName="node" presStyleLbl="node1" presStyleIdx="3" presStyleCnt="4">
        <dgm:presLayoutVars>
          <dgm:bulletEnabled val="1"/>
        </dgm:presLayoutVars>
      </dgm:prSet>
      <dgm:spPr/>
    </dgm:pt>
  </dgm:ptLst>
  <dgm:cxnLst>
    <dgm:cxn modelId="{11EEA110-2AD8-48C4-807E-376DE8D6E4AC}" type="presOf" srcId="{0B0B2F88-F151-473D-8F84-30150AAFA2E1}" destId="{A7F1F7F4-1303-420C-A4CE-0B9B1549522A}" srcOrd="0" destOrd="0" presId="urn:microsoft.com/office/officeart/2016/7/layout/RepeatingBendingProcessNew"/>
    <dgm:cxn modelId="{9282D231-E464-4919-A219-B6E4FE607385}" srcId="{4D86EBDA-6F31-4BBA-A8A3-07196F34E505}" destId="{66DAC887-08DA-4E09-B90B-8E4B30C14196}" srcOrd="0" destOrd="0" parTransId="{5EAAFBA2-935D-4AB0-A63D-E0971F33227E}" sibTransId="{F154DA79-D0CC-42C9-BA07-2923F09FAA29}"/>
    <dgm:cxn modelId="{F44D4D3F-79BB-44F7-A2D8-FF6E3CE72BC8}" type="presOf" srcId="{F154DA79-D0CC-42C9-BA07-2923F09FAA29}" destId="{4DB3E395-855A-431B-9AA1-D679C6F8D8C5}" srcOrd="1" destOrd="0" presId="urn:microsoft.com/office/officeart/2016/7/layout/RepeatingBendingProcessNew"/>
    <dgm:cxn modelId="{549BC256-7867-4CB5-B893-E39711BD177D}" type="presOf" srcId="{1BB1D670-C2DA-420A-9B1D-ADB0DED58D69}" destId="{AD640AEB-157C-4492-9A92-618C6A2F68A0}" srcOrd="1" destOrd="0" presId="urn:microsoft.com/office/officeart/2016/7/layout/RepeatingBendingProcessNew"/>
    <dgm:cxn modelId="{59A4ABA3-DA46-4FCB-B336-8EAEA3BDB0B3}" srcId="{4D86EBDA-6F31-4BBA-A8A3-07196F34E505}" destId="{B1B85F9F-CA6C-42DD-B63E-5C325D5C6EFC}" srcOrd="1" destOrd="0" parTransId="{49C7F449-74C6-4B25-9473-E4231534F41C}" sibTransId="{1BB1D670-C2DA-420A-9B1D-ADB0DED58D69}"/>
    <dgm:cxn modelId="{DE0045B7-7010-4BB5-B66F-B945161ABD90}" type="presOf" srcId="{F154DA79-D0CC-42C9-BA07-2923F09FAA29}" destId="{1583C0C5-166E-4A8B-ACF5-9D94FC00C88A}" srcOrd="0" destOrd="0" presId="urn:microsoft.com/office/officeart/2016/7/layout/RepeatingBendingProcessNew"/>
    <dgm:cxn modelId="{0D019DB9-D3B2-4D71-996F-FC9494872662}" srcId="{4D86EBDA-6F31-4BBA-A8A3-07196F34E505}" destId="{9DA57A31-9B49-4334-99E5-BB29B658F1A8}" srcOrd="3" destOrd="0" parTransId="{8510916C-AF73-477D-9AB1-61E1644C0BE7}" sibTransId="{9373946E-BAA7-48B7-A3B3-ED4D707D25CB}"/>
    <dgm:cxn modelId="{726FCDBD-BBB8-4ACD-81B6-E9F75EE57913}" type="presOf" srcId="{B1B85F9F-CA6C-42DD-B63E-5C325D5C6EFC}" destId="{247CB7A7-6CE6-4833-9668-E750D9D1ABD8}" srcOrd="0" destOrd="0" presId="urn:microsoft.com/office/officeart/2016/7/layout/RepeatingBendingProcessNew"/>
    <dgm:cxn modelId="{C94A81C6-1270-4329-A7D1-7CB562A0B305}" type="presOf" srcId="{4D86EBDA-6F31-4BBA-A8A3-07196F34E505}" destId="{94B40739-A717-4368-8AEE-17D18EC2528D}" srcOrd="0" destOrd="0" presId="urn:microsoft.com/office/officeart/2016/7/layout/RepeatingBendingProcessNew"/>
    <dgm:cxn modelId="{559FCBCC-2248-40AA-BD53-1F848A6E6776}" type="presOf" srcId="{66DAC887-08DA-4E09-B90B-8E4B30C14196}" destId="{C8E41A6D-B8C7-4A93-BD23-505207477B31}" srcOrd="0" destOrd="0" presId="urn:microsoft.com/office/officeart/2016/7/layout/RepeatingBendingProcessNew"/>
    <dgm:cxn modelId="{CEC3C5CE-1AE8-4670-B4DB-D48E30093D08}" type="presOf" srcId="{2A45898E-2A86-4241-9000-F30B6C69CCB5}" destId="{0F07788A-00AA-4160-B916-77AE2681E180}" srcOrd="0" destOrd="0" presId="urn:microsoft.com/office/officeart/2016/7/layout/RepeatingBendingProcessNew"/>
    <dgm:cxn modelId="{4B07E6D1-24E1-4BFE-9307-CE2300515B71}" type="presOf" srcId="{9DA57A31-9B49-4334-99E5-BB29B658F1A8}" destId="{F40D953F-D08B-46C6-952D-23B7C3341160}" srcOrd="0" destOrd="0" presId="urn:microsoft.com/office/officeart/2016/7/layout/RepeatingBendingProcessNew"/>
    <dgm:cxn modelId="{2EB5EFD4-B2A3-4FDE-B987-F418DC9FC50D}" type="presOf" srcId="{2A45898E-2A86-4241-9000-F30B6C69CCB5}" destId="{F1C4FBDB-3D91-470A-9D08-A0776F7A0665}" srcOrd="1" destOrd="0" presId="urn:microsoft.com/office/officeart/2016/7/layout/RepeatingBendingProcessNew"/>
    <dgm:cxn modelId="{81B1F5E5-BCBB-46D2-8D10-24C2E303FFA6}" type="presOf" srcId="{1BB1D670-C2DA-420A-9B1D-ADB0DED58D69}" destId="{784CC864-6423-4CAD-9887-58C18189A159}" srcOrd="0" destOrd="0" presId="urn:microsoft.com/office/officeart/2016/7/layout/RepeatingBendingProcessNew"/>
    <dgm:cxn modelId="{F630C2E7-6673-4FEA-8345-B5776A5CD18D}" srcId="{4D86EBDA-6F31-4BBA-A8A3-07196F34E505}" destId="{0B0B2F88-F151-473D-8F84-30150AAFA2E1}" srcOrd="2" destOrd="0" parTransId="{7D870618-A444-4FA9-9288-284CCE893EF7}" sibTransId="{2A45898E-2A86-4241-9000-F30B6C69CCB5}"/>
    <dgm:cxn modelId="{D8E80D60-6311-4CC1-9662-987A519767FF}" type="presParOf" srcId="{94B40739-A717-4368-8AEE-17D18EC2528D}" destId="{C8E41A6D-B8C7-4A93-BD23-505207477B31}" srcOrd="0" destOrd="0" presId="urn:microsoft.com/office/officeart/2016/7/layout/RepeatingBendingProcessNew"/>
    <dgm:cxn modelId="{C902C090-E168-4ABB-8A22-9EF2253CA2FE}" type="presParOf" srcId="{94B40739-A717-4368-8AEE-17D18EC2528D}" destId="{1583C0C5-166E-4A8B-ACF5-9D94FC00C88A}" srcOrd="1" destOrd="0" presId="urn:microsoft.com/office/officeart/2016/7/layout/RepeatingBendingProcessNew"/>
    <dgm:cxn modelId="{A92E7212-1FAE-4882-B654-7AF5C90D50B1}" type="presParOf" srcId="{1583C0C5-166E-4A8B-ACF5-9D94FC00C88A}" destId="{4DB3E395-855A-431B-9AA1-D679C6F8D8C5}" srcOrd="0" destOrd="0" presId="urn:microsoft.com/office/officeart/2016/7/layout/RepeatingBendingProcessNew"/>
    <dgm:cxn modelId="{031F2A66-30E9-4100-B768-1F5A759A5CC7}" type="presParOf" srcId="{94B40739-A717-4368-8AEE-17D18EC2528D}" destId="{247CB7A7-6CE6-4833-9668-E750D9D1ABD8}" srcOrd="2" destOrd="0" presId="urn:microsoft.com/office/officeart/2016/7/layout/RepeatingBendingProcessNew"/>
    <dgm:cxn modelId="{258BA357-EFBE-41BC-B94E-D3723336D1CF}" type="presParOf" srcId="{94B40739-A717-4368-8AEE-17D18EC2528D}" destId="{784CC864-6423-4CAD-9887-58C18189A159}" srcOrd="3" destOrd="0" presId="urn:microsoft.com/office/officeart/2016/7/layout/RepeatingBendingProcessNew"/>
    <dgm:cxn modelId="{F3A80C7F-2D9D-49C8-B498-0A99A0B2D81E}" type="presParOf" srcId="{784CC864-6423-4CAD-9887-58C18189A159}" destId="{AD640AEB-157C-4492-9A92-618C6A2F68A0}" srcOrd="0" destOrd="0" presId="urn:microsoft.com/office/officeart/2016/7/layout/RepeatingBendingProcessNew"/>
    <dgm:cxn modelId="{3991B869-F329-4EF1-BF5F-7444FCC7761E}" type="presParOf" srcId="{94B40739-A717-4368-8AEE-17D18EC2528D}" destId="{A7F1F7F4-1303-420C-A4CE-0B9B1549522A}" srcOrd="4" destOrd="0" presId="urn:microsoft.com/office/officeart/2016/7/layout/RepeatingBendingProcessNew"/>
    <dgm:cxn modelId="{C26D689C-5F7F-43E2-9BFF-8261CDF930C9}" type="presParOf" srcId="{94B40739-A717-4368-8AEE-17D18EC2528D}" destId="{0F07788A-00AA-4160-B916-77AE2681E180}" srcOrd="5" destOrd="0" presId="urn:microsoft.com/office/officeart/2016/7/layout/RepeatingBendingProcessNew"/>
    <dgm:cxn modelId="{627F7D0A-E6AC-46FC-BB95-44240E125D64}" type="presParOf" srcId="{0F07788A-00AA-4160-B916-77AE2681E180}" destId="{F1C4FBDB-3D91-470A-9D08-A0776F7A0665}" srcOrd="0" destOrd="0" presId="urn:microsoft.com/office/officeart/2016/7/layout/RepeatingBendingProcessNew"/>
    <dgm:cxn modelId="{203BBEA0-8C59-4180-9B35-02F836A45E4B}" type="presParOf" srcId="{94B40739-A717-4368-8AEE-17D18EC2528D}" destId="{F40D953F-D08B-46C6-952D-23B7C3341160}" srcOrd="6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E08D6F-0C11-427B-AD9E-518F490F72A0}">
      <dsp:nvSpPr>
        <dsp:cNvPr id="0" name=""/>
        <dsp:cNvSpPr/>
      </dsp:nvSpPr>
      <dsp:spPr>
        <a:xfrm>
          <a:off x="0" y="0"/>
          <a:ext cx="8412480" cy="95729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b="1" i="0" kern="1200"/>
            <a:t>Demographic</a:t>
          </a:r>
          <a:endParaRPr lang="en-US" sz="4200" kern="1200"/>
        </a:p>
      </dsp:txBody>
      <dsp:txXfrm>
        <a:off x="28038" y="28038"/>
        <a:ext cx="7298593" cy="901218"/>
      </dsp:txXfrm>
    </dsp:sp>
    <dsp:sp modelId="{9B5159D6-35EF-49AD-A28B-4AF6132B8567}">
      <dsp:nvSpPr>
        <dsp:cNvPr id="0" name=""/>
        <dsp:cNvSpPr/>
      </dsp:nvSpPr>
      <dsp:spPr>
        <a:xfrm>
          <a:off x="704545" y="1131347"/>
          <a:ext cx="8412480" cy="95729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b="1" kern="1200"/>
            <a:t>Economic</a:t>
          </a:r>
          <a:endParaRPr lang="en-US" sz="4200" kern="1200"/>
        </a:p>
      </dsp:txBody>
      <dsp:txXfrm>
        <a:off x="732583" y="1159385"/>
        <a:ext cx="7029617" cy="901218"/>
      </dsp:txXfrm>
    </dsp:sp>
    <dsp:sp modelId="{C199CBA0-53C2-485C-8F29-84B33CB1977A}">
      <dsp:nvSpPr>
        <dsp:cNvPr id="0" name=""/>
        <dsp:cNvSpPr/>
      </dsp:nvSpPr>
      <dsp:spPr>
        <a:xfrm>
          <a:off x="1398574" y="2262695"/>
          <a:ext cx="8412480" cy="95729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b="1" i="0" kern="1200"/>
            <a:t>Te</a:t>
          </a:r>
          <a:r>
            <a:rPr lang="en-US" sz="4200" b="1" kern="1200"/>
            <a:t>chnological</a:t>
          </a:r>
          <a:endParaRPr lang="en-US" sz="4200" kern="1200"/>
        </a:p>
      </dsp:txBody>
      <dsp:txXfrm>
        <a:off x="1426612" y="2290733"/>
        <a:ext cx="7040133" cy="901218"/>
      </dsp:txXfrm>
    </dsp:sp>
    <dsp:sp modelId="{714ABEC0-FE70-4BD1-AD12-D17E05718B43}">
      <dsp:nvSpPr>
        <dsp:cNvPr id="0" name=""/>
        <dsp:cNvSpPr/>
      </dsp:nvSpPr>
      <dsp:spPr>
        <a:xfrm>
          <a:off x="2103119" y="3394043"/>
          <a:ext cx="8412480" cy="95729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b="1" i="0" kern="1200"/>
            <a:t>Social </a:t>
          </a:r>
          <a:endParaRPr lang="en-US" sz="4200" kern="1200"/>
        </a:p>
      </dsp:txBody>
      <dsp:txXfrm>
        <a:off x="2131157" y="3422081"/>
        <a:ext cx="7029617" cy="901218"/>
      </dsp:txXfrm>
    </dsp:sp>
    <dsp:sp modelId="{FE729886-2C3D-4696-AD86-E69C398E36C0}">
      <dsp:nvSpPr>
        <dsp:cNvPr id="0" name=""/>
        <dsp:cNvSpPr/>
      </dsp:nvSpPr>
      <dsp:spPr>
        <a:xfrm>
          <a:off x="7790238" y="733200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7930242" y="733200"/>
        <a:ext cx="342233" cy="468236"/>
      </dsp:txXfrm>
    </dsp:sp>
    <dsp:sp modelId="{0770C127-20C1-4189-8297-5473A7751B72}">
      <dsp:nvSpPr>
        <dsp:cNvPr id="0" name=""/>
        <dsp:cNvSpPr/>
      </dsp:nvSpPr>
      <dsp:spPr>
        <a:xfrm>
          <a:off x="8494783" y="1864548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8634787" y="1864548"/>
        <a:ext cx="342233" cy="468236"/>
      </dsp:txXfrm>
    </dsp:sp>
    <dsp:sp modelId="{F30A81D8-B563-4362-B3E8-67FB3BBC1B4E}">
      <dsp:nvSpPr>
        <dsp:cNvPr id="0" name=""/>
        <dsp:cNvSpPr/>
      </dsp:nvSpPr>
      <dsp:spPr>
        <a:xfrm>
          <a:off x="9188813" y="2995896"/>
          <a:ext cx="622241" cy="622241"/>
        </a:xfrm>
        <a:prstGeom prst="downArrow">
          <a:avLst>
            <a:gd name="adj1" fmla="val 55000"/>
            <a:gd name="adj2" fmla="val 45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9328817" y="2995896"/>
        <a:ext cx="342233" cy="4682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83C0C5-166E-4A8B-ACF5-9D94FC00C88A}">
      <dsp:nvSpPr>
        <dsp:cNvPr id="0" name=""/>
        <dsp:cNvSpPr/>
      </dsp:nvSpPr>
      <dsp:spPr>
        <a:xfrm>
          <a:off x="4906438" y="868487"/>
          <a:ext cx="66852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8523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23221" y="910712"/>
        <a:ext cx="34956" cy="6991"/>
      </dsp:txXfrm>
    </dsp:sp>
    <dsp:sp modelId="{C8E41A6D-B8C7-4A93-BD23-505207477B31}">
      <dsp:nvSpPr>
        <dsp:cNvPr id="0" name=""/>
        <dsp:cNvSpPr/>
      </dsp:nvSpPr>
      <dsp:spPr>
        <a:xfrm>
          <a:off x="1868572" y="2308"/>
          <a:ext cx="3039665" cy="18237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8946" tIns="156345" rIns="148946" bIns="156345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1. </a:t>
          </a:r>
          <a:r>
            <a:rPr lang="en-US" sz="2800" b="1" kern="1200" dirty="0"/>
            <a:t>Understand where we are.</a:t>
          </a:r>
          <a:endParaRPr lang="en-US" sz="2800" kern="1200" dirty="0"/>
        </a:p>
      </dsp:txBody>
      <dsp:txXfrm>
        <a:off x="1868572" y="2308"/>
        <a:ext cx="3039665" cy="1823799"/>
      </dsp:txXfrm>
    </dsp:sp>
    <dsp:sp modelId="{784CC864-6423-4CAD-9887-58C18189A159}">
      <dsp:nvSpPr>
        <dsp:cNvPr id="0" name=""/>
        <dsp:cNvSpPr/>
      </dsp:nvSpPr>
      <dsp:spPr>
        <a:xfrm>
          <a:off x="3388405" y="1824307"/>
          <a:ext cx="3738788" cy="668523"/>
        </a:xfrm>
        <a:custGeom>
          <a:avLst/>
          <a:gdLst/>
          <a:ahLst/>
          <a:cxnLst/>
          <a:rect l="0" t="0" r="0" b="0"/>
          <a:pathLst>
            <a:path>
              <a:moveTo>
                <a:pt x="3738788" y="0"/>
              </a:moveTo>
              <a:lnTo>
                <a:pt x="3738788" y="351361"/>
              </a:lnTo>
              <a:lnTo>
                <a:pt x="0" y="351361"/>
              </a:lnTo>
              <a:lnTo>
                <a:pt x="0" y="668523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162710" y="2155073"/>
        <a:ext cx="190179" cy="6991"/>
      </dsp:txXfrm>
    </dsp:sp>
    <dsp:sp modelId="{247CB7A7-6CE6-4833-9668-E750D9D1ABD8}">
      <dsp:nvSpPr>
        <dsp:cNvPr id="0" name=""/>
        <dsp:cNvSpPr/>
      </dsp:nvSpPr>
      <dsp:spPr>
        <a:xfrm>
          <a:off x="5607361" y="2308"/>
          <a:ext cx="3039665" cy="18237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8946" tIns="156345" rIns="148946" bIns="156345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2. </a:t>
          </a:r>
          <a:r>
            <a:rPr lang="en-US" sz="2800" b="1" kern="1200" dirty="0"/>
            <a:t>Help us see what we may be missing.</a:t>
          </a:r>
          <a:endParaRPr lang="en-US" sz="2800" kern="1200" dirty="0"/>
        </a:p>
      </dsp:txBody>
      <dsp:txXfrm>
        <a:off x="5607361" y="2308"/>
        <a:ext cx="3039665" cy="1823799"/>
      </dsp:txXfrm>
    </dsp:sp>
    <dsp:sp modelId="{0F07788A-00AA-4160-B916-77AE2681E180}">
      <dsp:nvSpPr>
        <dsp:cNvPr id="0" name=""/>
        <dsp:cNvSpPr/>
      </dsp:nvSpPr>
      <dsp:spPr>
        <a:xfrm>
          <a:off x="4906438" y="3391410"/>
          <a:ext cx="66852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68523" y="45720"/>
              </a:lnTo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23221" y="3433634"/>
        <a:ext cx="34956" cy="6991"/>
      </dsp:txXfrm>
    </dsp:sp>
    <dsp:sp modelId="{A7F1F7F4-1303-420C-A4CE-0B9B1549522A}">
      <dsp:nvSpPr>
        <dsp:cNvPr id="0" name=""/>
        <dsp:cNvSpPr/>
      </dsp:nvSpPr>
      <dsp:spPr>
        <a:xfrm>
          <a:off x="1868572" y="2525230"/>
          <a:ext cx="3039665" cy="18237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8946" tIns="156345" rIns="148946" bIns="156345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3. </a:t>
          </a:r>
          <a:r>
            <a:rPr lang="en-US" sz="2800" b="1" kern="1200"/>
            <a:t>Participate in shaping our Five-Year Horizon Plan.</a:t>
          </a:r>
          <a:endParaRPr lang="en-US" sz="2800" kern="1200"/>
        </a:p>
      </dsp:txBody>
      <dsp:txXfrm>
        <a:off x="1868572" y="2525230"/>
        <a:ext cx="3039665" cy="1823799"/>
      </dsp:txXfrm>
    </dsp:sp>
    <dsp:sp modelId="{F40D953F-D08B-46C6-952D-23B7C3341160}">
      <dsp:nvSpPr>
        <dsp:cNvPr id="0" name=""/>
        <dsp:cNvSpPr/>
      </dsp:nvSpPr>
      <dsp:spPr>
        <a:xfrm>
          <a:off x="5607361" y="2525230"/>
          <a:ext cx="3039665" cy="1823799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8946" tIns="156345" rIns="148946" bIns="156345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4. </a:t>
          </a:r>
          <a:r>
            <a:rPr lang="en-US" sz="2800" b="1" kern="1200"/>
            <a:t>Help us move forward together.</a:t>
          </a:r>
          <a:endParaRPr lang="en-US" sz="2800" kern="1200"/>
        </a:p>
      </dsp:txBody>
      <dsp:txXfrm>
        <a:off x="5607361" y="2525230"/>
        <a:ext cx="3039665" cy="18237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4CDDD230-3397-4676-ACD8-5F337D058C20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61695B4E-6494-4CDF-8AEF-D2B93144B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765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95B4E-6494-4CDF-8AEF-D2B93144BD6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797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95B4E-6494-4CDF-8AEF-D2B93144BD6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377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56" tIns="93156" rIns="93156" bIns="93156" anchor="t" anchorCtr="0">
            <a:noAutofit/>
          </a:bodyPr>
          <a:lstStyle/>
          <a:p>
            <a:pPr defTabSz="931717">
              <a:defRPr/>
            </a:pPr>
            <a:endParaRPr dirty="0"/>
          </a:p>
        </p:txBody>
      </p:sp>
      <p:sp>
        <p:nvSpPr>
          <p:cNvPr id="141" name="Google Shape;14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95B4E-6494-4CDF-8AEF-D2B93144BD6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770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95B4E-6494-4CDF-8AEF-D2B93144BD6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3588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95B4E-6494-4CDF-8AEF-D2B93144BD6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856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95B4E-6494-4CDF-8AEF-D2B93144BD6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7328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95B4E-6494-4CDF-8AEF-D2B93144BD6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3370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06B81-F532-820D-C293-E52215E80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C6E3F5-5CF4-29DC-65B3-ADF7768094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B65C28-AB49-7089-4084-43F8A2FCBE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AED805-2FEC-3887-0773-C6E7247E02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95B4E-6494-4CDF-8AEF-D2B93144BD6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1210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95B4E-6494-4CDF-8AEF-D2B93144BD6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2650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95B4E-6494-4CDF-8AEF-D2B93144BD6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4527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95B4E-6494-4CDF-8AEF-D2B93144BD6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227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95B4E-6494-4CDF-8AEF-D2B93144BD6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0596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95B4E-6494-4CDF-8AEF-D2B93144BD6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3664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95B4E-6494-4CDF-8AEF-D2B93144BD6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4204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95B4E-6494-4CDF-8AEF-D2B93144BD6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6634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95B4E-6494-4CDF-8AEF-D2B93144BD6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6264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95B4E-6494-4CDF-8AEF-D2B93144BD6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6358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680B3-7BAA-3F18-F79F-58B20161C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28B64F-5277-8985-12E2-5E1CCE0620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F5EEAD-C9C5-FB63-95B5-9F12D0BE73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7F1B58-6A97-44B3-C968-D09FBC843E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95B4E-6494-4CDF-8AEF-D2B93144BD6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5490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4C2AE-3107-B3E9-D7D8-C327520FC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9134B0-3273-A50D-752D-E6AD6001C9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936566-D87F-98AD-4CA6-AF29DF5843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E1EA58-EE74-D552-0725-B8B11DB064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95B4E-6494-4CDF-8AEF-D2B93144BD6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9827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695B4E-6494-4CDF-8AEF-D2B93144BD6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407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EDDFC5A-A5B1-E9A7-AEDB-E2B98F218800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gradFill flip="none" rotWithShape="1">
            <a:gsLst>
              <a:gs pos="27000">
                <a:srgbClr val="A61E2F"/>
              </a:gs>
              <a:gs pos="100000">
                <a:srgbClr val="FFC50E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33CDE4-4D66-F711-E2EE-1B1046A755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3766" y="735569"/>
            <a:ext cx="11049593" cy="238760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32507E-E932-CA90-6811-F4150258F2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3766" y="3696684"/>
            <a:ext cx="11049593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F35960-BDA8-D32F-C123-F7D9F26269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8A357-3268-9D4C-894E-E7995293D9E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15F3810-81A4-B89F-20F9-18D95B2758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93766" y="5719697"/>
            <a:ext cx="3220720" cy="636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4780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0804E-F447-9661-1CB3-5E915E34A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1F765-349F-59F2-8D44-2D8573ABE7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90E041-C367-D271-63FA-34B051065D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8A357-3268-9D4C-894E-E7995293D9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538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808E3F0-433C-CA34-5429-26FDCB29A895}"/>
              </a:ext>
            </a:extLst>
          </p:cNvPr>
          <p:cNvSpPr/>
          <p:nvPr userDrawn="1"/>
        </p:nvSpPr>
        <p:spPr>
          <a:xfrm>
            <a:off x="8432800" y="0"/>
            <a:ext cx="3759200" cy="6858000"/>
          </a:xfrm>
          <a:prstGeom prst="rect">
            <a:avLst/>
          </a:prstGeom>
          <a:gradFill flip="none" rotWithShape="1">
            <a:gsLst>
              <a:gs pos="27000">
                <a:srgbClr val="A61E2F"/>
              </a:gs>
              <a:gs pos="100000">
                <a:srgbClr val="FFC50E"/>
              </a:gs>
            </a:gsLst>
            <a:lin ang="17400000" scaled="0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064DD0-CD62-5C4D-28B7-DE0D26183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252538"/>
            <a:ext cx="67779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ADF925-9EB9-1C6D-5657-5F24C40C08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132263"/>
            <a:ext cx="67779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3896FA-A1FD-7914-316D-980A99D4FEF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1F8A357-3268-9D4C-894E-E7995293D9E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60156DE-2777-30D0-D996-920997A30873}"/>
              </a:ext>
            </a:extLst>
          </p:cNvPr>
          <p:cNvSpPr/>
          <p:nvPr userDrawn="1"/>
        </p:nvSpPr>
        <p:spPr>
          <a:xfrm>
            <a:off x="8977042" y="1842817"/>
            <a:ext cx="2670717" cy="267071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EDF6CD7-5B87-CF6F-2F31-D229042D0E4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9088767" y="1954542"/>
            <a:ext cx="2447266" cy="244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49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FD4C5-B2D1-9706-CCC9-D0C61B0B1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F78D1-53AA-4272-0995-E9E67BD0B9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6239F8-7134-DE67-2E04-F30025E071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F555367-C052-4592-1F75-4B144B3D9F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8A357-3268-9D4C-894E-E7995293D9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299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5B806-292D-7B33-8913-9FF4AEC53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F61659-4AEA-B904-D5C9-69BA2FA1F6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8C04F4-8952-F3BF-01BE-B1D5AB248D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F66807-8EA1-0799-742E-FC9106546C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CFE577-1C03-F260-246B-24DD60D1E2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2A9C181-EA16-DAF3-F151-97A0F7ECEF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8A357-3268-9D4C-894E-E7995293D9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003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D386D-6087-0040-04ED-9CFA45910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3C8E3-DF79-74A1-0B08-1DFCAA4DD08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8A357-3268-9D4C-894E-E7995293D9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025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3D6151-29E1-56E3-DE9E-0C8F3D533C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8A357-3268-9D4C-894E-E7995293D9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138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FA516-0C78-B767-4637-0FEC902BE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562930-F3D1-CF71-B8B1-0AA923BF77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AE4FC1-31AB-9D31-87FD-2C5F908239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2A94689-0653-29BC-61E5-AC5CFBD13E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8A357-3268-9D4C-894E-E7995293D9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204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4BC18D-D8DA-3497-19B9-EE773B6A7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D906C1-99D6-43E8-F549-AF4D7DC930F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90CD8B-DAA1-2CCB-311F-E7549680B9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E66C777-8168-0DC5-8FAF-DB69272BCD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F8A357-3268-9D4C-894E-E7995293D9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719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sv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0D9547-9B26-7F9C-4706-44DD07978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E7AD1F-8B00-9AA8-B2F6-36438CA695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94C2BE-1CF6-613B-DBDC-7416AE60FE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6846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F8A357-3268-9D4C-894E-E7995293D9E5}" type="slidenum">
              <a:rPr lang="en-US" smtClean="0"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C828A4-C651-69E6-8AD3-9A3215046A51}"/>
              </a:ext>
            </a:extLst>
          </p:cNvPr>
          <p:cNvSpPr/>
          <p:nvPr userDrawn="1"/>
        </p:nvSpPr>
        <p:spPr>
          <a:xfrm>
            <a:off x="0" y="0"/>
            <a:ext cx="475013" cy="6858000"/>
          </a:xfrm>
          <a:prstGeom prst="rect">
            <a:avLst/>
          </a:prstGeom>
          <a:gradFill flip="none" rotWithShape="1">
            <a:gsLst>
              <a:gs pos="27000">
                <a:srgbClr val="A61E2F"/>
              </a:gs>
              <a:gs pos="100000">
                <a:srgbClr val="FFC50E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772FCB9-514B-DC69-6EC7-C8923B0B5A8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8693" y="6384532"/>
            <a:ext cx="308759" cy="30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362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accent1"/>
          </a:solidFill>
          <a:latin typeface="Mohave SemiBold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momjiangohar@fhda.edu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FD85BB5-57D4-C9C5-898D-123B0BCEDBF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09600" y="1066800"/>
            <a:ext cx="10101262" cy="61555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78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utfit"/>
                <a:ea typeface="+mn-ea"/>
                <a:cs typeface="+mn-cs"/>
              </a:rPr>
              <a:t>Designing the Future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E529CF-71BA-6CA0-96C4-863988F1E261}"/>
              </a:ext>
            </a:extLst>
          </p:cNvPr>
          <p:cNvSpPr txBox="1"/>
          <p:nvPr/>
        </p:nvSpPr>
        <p:spPr>
          <a:xfrm>
            <a:off x="609600" y="2054127"/>
            <a:ext cx="8725623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2800" b="0" i="0" u="none">
                <a:solidFill>
                  <a:srgbClr val="E2E8F0"/>
                </a:solidFill>
                <a:latin typeface="Plus Jakarta Sans"/>
              </a:rPr>
              <a:t>Stewarding Our Community’s Investment &amp; Establishing Our 5-Year Strategic Operating Framework</a:t>
            </a:r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B423994-1178-7531-E060-5CFE03DB307C}"/>
              </a:ext>
            </a:extLst>
          </p:cNvPr>
          <p:cNvSpPr txBox="1"/>
          <p:nvPr/>
        </p:nvSpPr>
        <p:spPr>
          <a:xfrm>
            <a:off x="760749" y="3807114"/>
            <a:ext cx="5730327" cy="6219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defTabSz="457200">
              <a:lnSpc>
                <a:spcPts val="2520"/>
              </a:lnSpc>
            </a:pPr>
            <a:r>
              <a:rPr lang="en-US">
                <a:latin typeface="Inter"/>
              </a:rPr>
              <a:t>Planning Framework &amp; Districtwide Conversation Guide</a:t>
            </a:r>
          </a:p>
          <a:p>
            <a:pPr defTabSz="457200">
              <a:lnSpc>
                <a:spcPts val="2520"/>
              </a:lnSpc>
            </a:pPr>
            <a:r>
              <a:rPr lang="en-US">
                <a:latin typeface="Inter"/>
              </a:rPr>
              <a:t>October 12, 2026 Townhall</a:t>
            </a:r>
          </a:p>
        </p:txBody>
      </p:sp>
    </p:spTree>
    <p:extLst>
      <p:ext uri="{BB962C8B-B14F-4D97-AF65-F5344CB8AC3E}">
        <p14:creationId xmlns:p14="http://schemas.microsoft.com/office/powerpoint/2010/main" val="1380642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" y="1362075"/>
            <a:ext cx="5198864" cy="3209925"/>
          </a:xfrm>
          <a:prstGeom prst="roundRect">
            <a:avLst>
              <a:gd name="adj" fmla="val 3560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75164" y="1362075"/>
            <a:ext cx="5507235" cy="981075"/>
          </a:xfrm>
          <a:prstGeom prst="roundRect">
            <a:avLst>
              <a:gd name="adj" fmla="val 7766"/>
            </a:avLst>
          </a:prstGeom>
          <a:solidFill>
            <a:srgbClr val="FFF7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75164" y="2476500"/>
            <a:ext cx="5507235" cy="981075"/>
          </a:xfrm>
          <a:prstGeom prst="roundRect">
            <a:avLst>
              <a:gd name="adj" fmla="val 7766"/>
            </a:avLst>
          </a:prstGeom>
          <a:solidFill>
            <a:srgbClr val="F0F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75164" y="3590925"/>
            <a:ext cx="5507235" cy="981075"/>
          </a:xfrm>
          <a:prstGeom prst="roundRect">
            <a:avLst>
              <a:gd name="adj" fmla="val 7766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75164" y="1362075"/>
            <a:ext cx="57150" cy="981075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75164" y="2476500"/>
            <a:ext cx="57150" cy="981075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75164" y="3590925"/>
            <a:ext cx="57150" cy="981075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133600"/>
            <a:ext cx="4589264" cy="342900"/>
          </a:xfrm>
          <a:prstGeom prst="rect">
            <a:avLst/>
          </a:prstGeom>
        </p:spPr>
      </p:pic>
      <p:pic>
        <p:nvPicPr>
          <p:cNvPr id="13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2814" y="1552575"/>
            <a:ext cx="190500" cy="247650"/>
          </a:xfrm>
          <a:prstGeom prst="rect">
            <a:avLst/>
          </a:prstGeom>
        </p:spPr>
      </p:pic>
      <p:pic>
        <p:nvPicPr>
          <p:cNvPr id="14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814" y="2667000"/>
            <a:ext cx="314325" cy="247650"/>
          </a:xfrm>
          <a:prstGeom prst="rect">
            <a:avLst/>
          </a:prstGeom>
        </p:spPr>
      </p:pic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2814" y="3781425"/>
            <a:ext cx="247650" cy="247650"/>
          </a:xfrm>
          <a:prstGeom prst="rect">
            <a:avLst/>
          </a:prstGeom>
        </p:spPr>
      </p:pic>
      <p:sp>
        <p:nvSpPr>
          <p:cNvPr id="16" name="Title 15"/>
          <p:cNvSpPr txBox="1">
            <a:spLocks noGrp="1"/>
          </p:cNvSpPr>
          <p:nvPr>
            <p:ph type="title" idx="4294967295"/>
          </p:nvPr>
        </p:nvSpPr>
        <p:spPr>
          <a:xfrm>
            <a:off x="609600" y="704850"/>
            <a:ext cx="11582400" cy="4286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Building a Sustainable 5-Year Framework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4850" y="457200"/>
            <a:ext cx="1428750" cy="152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75" b="1" i="0" u="none">
                <a:solidFill>
                  <a:srgbClr val="FFFFFF"/>
                </a:solidFill>
                <a:latin typeface="Inter"/>
              </a:rPr>
              <a:t>PURPOSE &amp; VISION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9600" y="452437"/>
            <a:ext cx="2440781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7F1D1D"/>
                </a:solidFill>
                <a:latin typeface="Inter"/>
              </a:rPr>
              <a:t>ANCHORING OUR MISSION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2612231"/>
            <a:ext cx="1666738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800" b="1" i="0" u="none">
                <a:latin typeface="Inter"/>
              </a:rPr>
              <a:t>Strategic Purpose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3002756"/>
            <a:ext cx="4684514" cy="133331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37"/>
              </a:lnSpc>
            </a:pPr>
            <a:r>
              <a:rPr sz="1600" b="0" i="0" u="none">
                <a:latin typeface="Inter"/>
              </a:rPr>
              <a:t>Transitioning from past state-apportionment models to a resilient </a:t>
            </a:r>
            <a:r>
              <a:rPr lang="en-US" sz="1600" b="0" i="0" u="none">
                <a:latin typeface="Inter"/>
              </a:rPr>
              <a:t>community supported </a:t>
            </a:r>
            <a:r>
              <a:rPr sz="1600" b="0" i="0" u="none">
                <a:latin typeface="Inter"/>
              </a:rPr>
              <a:t>path that guarantees long-term fiscal stability and strategic program alignment</a:t>
            </a:r>
            <a:r>
              <a:rPr lang="en-US" sz="1600" b="0" i="0" u="none">
                <a:latin typeface="Inter"/>
              </a:rPr>
              <a:t> for changing student, educational, and regional needs</a:t>
            </a:r>
            <a:r>
              <a:rPr sz="1600" b="0" i="0" u="none">
                <a:latin typeface="Inter"/>
              </a:rPr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65714" y="1533525"/>
            <a:ext cx="552628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Inter"/>
              </a:rPr>
              <a:t>70-Year Legacy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65714" y="1790700"/>
            <a:ext cx="4821435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u="none">
                <a:solidFill>
                  <a:srgbClr val="334155"/>
                </a:solidFill>
                <a:latin typeface="Inter"/>
              </a:rPr>
              <a:t>Celebrating regional excellence while engineering the next generation of institutional impact.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89539" y="2647950"/>
            <a:ext cx="5402460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Inter"/>
              </a:rPr>
              <a:t>Employer of Choice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89539" y="2905125"/>
            <a:ext cx="469761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u="none">
                <a:solidFill>
                  <a:srgbClr val="334155"/>
                </a:solidFill>
                <a:latin typeface="Inter"/>
              </a:rPr>
              <a:t>Fully resourcing faculty and staff while fostering trust across all bargaining units.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22864" y="3762375"/>
            <a:ext cx="546913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Inter"/>
              </a:rPr>
              <a:t>Social Mobility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22864" y="4019550"/>
            <a:ext cx="4764285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u="none">
                <a:solidFill>
                  <a:srgbClr val="334155"/>
                </a:solidFill>
                <a:latin typeface="Inter"/>
              </a:rPr>
              <a:t>Removing student barriers to deliver measurable regional economic advancement.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8" descr="Bay Area is Growing Older-2025-20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8650" y="0"/>
            <a:ext cx="11563350" cy="127635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8"/>
          <p:cNvSpPr txBox="1">
            <a:spLocks noGrp="1"/>
          </p:cNvSpPr>
          <p:nvPr>
            <p:ph type="title" idx="4294967295"/>
          </p:nvPr>
        </p:nvSpPr>
        <p:spPr>
          <a:xfrm>
            <a:off x="571500" y="332078"/>
            <a:ext cx="10228580" cy="50783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rgbClr val="002D62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Bay Area is Growing Older – 2025-2050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2" name="Google Shape;152;p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1500" y="1047750"/>
            <a:ext cx="6153150" cy="38100"/>
          </a:xfrm>
          <a:prstGeom prst="rect">
            <a:avLst/>
          </a:prstGeom>
          <a:solidFill>
            <a:srgbClr val="A61E2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8"/>
          <p:cNvSpPr txBox="1"/>
          <p:nvPr/>
        </p:nvSpPr>
        <p:spPr>
          <a:xfrm>
            <a:off x="809625" y="1809750"/>
            <a:ext cx="5534025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3825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solidFill>
                  <a:srgbClr val="333333"/>
                </a:solidFill>
                <a:latin typeface="Lato"/>
                <a:ea typeface="Lato"/>
                <a:cs typeface="Lato"/>
                <a:sym typeface="Lato"/>
              </a:rPr>
              <a:t>The population aged 65+ has grown </a:t>
            </a:r>
            <a:r>
              <a:rPr lang="en-US" b="1" i="0" u="none" strike="noStrike" cap="none">
                <a:solidFill>
                  <a:srgbClr val="333333"/>
                </a:solidFill>
                <a:latin typeface="Lato"/>
                <a:ea typeface="Lato"/>
                <a:cs typeface="Lato"/>
                <a:sym typeface="Lato"/>
              </a:rPr>
              <a:t>29%</a:t>
            </a:r>
            <a:r>
              <a:rPr lang="en-US" b="0" i="0" u="none" strike="noStrike" cap="none">
                <a:solidFill>
                  <a:srgbClr val="333333"/>
                </a:solidFill>
                <a:latin typeface="Lato"/>
                <a:ea typeface="Lato"/>
                <a:cs typeface="Lato"/>
                <a:sym typeface="Lato"/>
              </a:rPr>
              <a:t> since 2014.</a:t>
            </a:r>
            <a:endParaRPr/>
          </a:p>
        </p:txBody>
      </p:sp>
      <p:sp>
        <p:nvSpPr>
          <p:cNvPr id="157" name="Google Shape;157;p18"/>
          <p:cNvSpPr txBox="1"/>
          <p:nvPr/>
        </p:nvSpPr>
        <p:spPr>
          <a:xfrm>
            <a:off x="809625" y="2376119"/>
            <a:ext cx="5095875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3825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solidFill>
                  <a:srgbClr val="333333"/>
                </a:solidFill>
                <a:latin typeface="Lato"/>
                <a:ea typeface="Lato"/>
                <a:cs typeface="Lato"/>
                <a:sym typeface="Lato"/>
              </a:rPr>
              <a:t>The population under 18 has declined </a:t>
            </a:r>
            <a:r>
              <a:rPr lang="en-US" b="1" i="0" u="none" strike="noStrike" cap="none">
                <a:solidFill>
                  <a:srgbClr val="333333"/>
                </a:solidFill>
                <a:latin typeface="Lato"/>
                <a:ea typeface="Lato"/>
                <a:cs typeface="Lato"/>
                <a:sym typeface="Lato"/>
              </a:rPr>
              <a:t>15%</a:t>
            </a:r>
            <a:r>
              <a:rPr lang="en-US" b="0" i="0" u="none" strike="noStrike" cap="none">
                <a:solidFill>
                  <a:srgbClr val="333333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/>
          </a:p>
        </p:txBody>
      </p:sp>
      <p:sp>
        <p:nvSpPr>
          <p:cNvPr id="159" name="Google Shape;159;p18"/>
          <p:cNvSpPr txBox="1"/>
          <p:nvPr/>
        </p:nvSpPr>
        <p:spPr>
          <a:xfrm>
            <a:off x="809624" y="2955661"/>
            <a:ext cx="5534025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3825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solidFill>
                  <a:srgbClr val="333333"/>
                </a:solidFill>
                <a:latin typeface="Lato"/>
                <a:ea typeface="Lato"/>
                <a:cs typeface="Lato"/>
                <a:sym typeface="Lato"/>
              </a:rPr>
              <a:t>Falling birth rates and high living costs are creating a "student vacuum" within immediate district borders.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>
              <a:solidFill>
                <a:srgbClr val="333333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333333"/>
                </a:solidFill>
                <a:latin typeface="Lato"/>
                <a:ea typeface="Lato"/>
                <a:cs typeface="Lato"/>
                <a:sym typeface="Lato"/>
              </a:rPr>
              <a:t>By 2050, more than half of the Bay Area population is expected to be 50+ years old</a:t>
            </a:r>
            <a:endParaRPr/>
          </a:p>
        </p:txBody>
      </p:sp>
      <p:pic>
        <p:nvPicPr>
          <p:cNvPr id="3" name="Google Shape;159;p19" descr="+20% Residents Aged 65+ and -15% Children Under 18">
            <a:extLst>
              <a:ext uri="{FF2B5EF4-FFF2-40B4-BE49-F238E27FC236}">
                <a16:creationId xmlns:a16="http://schemas.microsoft.com/office/drawing/2014/main" id="{9C0F3B7F-1D9F-9A77-58D5-2699FBF2C50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29475" y="1038225"/>
            <a:ext cx="3810000" cy="3810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161;p19">
            <a:extLst>
              <a:ext uri="{FF2B5EF4-FFF2-40B4-BE49-F238E27FC236}">
                <a16:creationId xmlns:a16="http://schemas.microsoft.com/office/drawing/2014/main" id="{A91651A7-171A-498A-A49D-F3E0D972B102}"/>
              </a:ext>
            </a:extLst>
          </p:cNvPr>
          <p:cNvSpPr txBox="1"/>
          <p:nvPr/>
        </p:nvSpPr>
        <p:spPr>
          <a:xfrm>
            <a:off x="7434263" y="1597759"/>
            <a:ext cx="30480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500" b="0" i="0" u="none" strike="noStrike" cap="none">
                <a:solidFill>
                  <a:srgbClr val="A6192E"/>
                </a:solidFill>
                <a:latin typeface="Bebas Neue"/>
                <a:ea typeface="Bebas Neue"/>
                <a:cs typeface="Bebas Neue"/>
                <a:sym typeface="Bebas Neue"/>
              </a:rPr>
              <a:t>+29%</a:t>
            </a:r>
            <a:endParaRPr/>
          </a:p>
        </p:txBody>
      </p:sp>
      <p:sp>
        <p:nvSpPr>
          <p:cNvPr id="7" name="Google Shape;162;p19">
            <a:extLst>
              <a:ext uri="{FF2B5EF4-FFF2-40B4-BE49-F238E27FC236}">
                <a16:creationId xmlns:a16="http://schemas.microsoft.com/office/drawing/2014/main" id="{584B102A-180C-66BA-F186-8B11F85AC99D}"/>
              </a:ext>
            </a:extLst>
          </p:cNvPr>
          <p:cNvSpPr txBox="1"/>
          <p:nvPr/>
        </p:nvSpPr>
        <p:spPr>
          <a:xfrm>
            <a:off x="7434263" y="2550259"/>
            <a:ext cx="304800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2E2E2E"/>
                </a:solidFill>
                <a:latin typeface="Public Sans"/>
                <a:ea typeface="Public Sans"/>
                <a:cs typeface="Public Sans"/>
                <a:sym typeface="Public Sans"/>
              </a:rPr>
              <a:t>Residents Aged 65+</a:t>
            </a:r>
            <a:endParaRPr/>
          </a:p>
        </p:txBody>
      </p:sp>
      <p:sp>
        <p:nvSpPr>
          <p:cNvPr id="9" name="Google Shape;163;p19">
            <a:extLst>
              <a:ext uri="{FF2B5EF4-FFF2-40B4-BE49-F238E27FC236}">
                <a16:creationId xmlns:a16="http://schemas.microsoft.com/office/drawing/2014/main" id="{89466CB6-6E48-AE48-47E6-038A8AC967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96263" y="3026509"/>
            <a:ext cx="1524000" cy="19050"/>
          </a:xfrm>
          <a:prstGeom prst="rect">
            <a:avLst/>
          </a:prstGeom>
          <a:solidFill>
            <a:srgbClr val="B9B7B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64;p19">
            <a:extLst>
              <a:ext uri="{FF2B5EF4-FFF2-40B4-BE49-F238E27FC236}">
                <a16:creationId xmlns:a16="http://schemas.microsoft.com/office/drawing/2014/main" id="{8FBD0771-301C-BA61-FC35-63C0F19FE574}"/>
              </a:ext>
            </a:extLst>
          </p:cNvPr>
          <p:cNvSpPr txBox="1"/>
          <p:nvPr/>
        </p:nvSpPr>
        <p:spPr>
          <a:xfrm>
            <a:off x="7434263" y="3236059"/>
            <a:ext cx="3048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00" b="0" i="0" u="none" strike="noStrike" cap="none">
                <a:solidFill>
                  <a:srgbClr val="002D62"/>
                </a:solidFill>
                <a:latin typeface="Bebas Neue"/>
                <a:ea typeface="Bebas Neue"/>
                <a:cs typeface="Bebas Neue"/>
                <a:sym typeface="Bebas Neue"/>
              </a:rPr>
              <a:t>-15%</a:t>
            </a:r>
            <a:endParaRPr/>
          </a:p>
        </p:txBody>
      </p:sp>
      <p:sp>
        <p:nvSpPr>
          <p:cNvPr id="13" name="Google Shape;165;p19">
            <a:extLst>
              <a:ext uri="{FF2B5EF4-FFF2-40B4-BE49-F238E27FC236}">
                <a16:creationId xmlns:a16="http://schemas.microsoft.com/office/drawing/2014/main" id="{2B8DC91F-ADF4-C804-3370-5CB2A8722934}"/>
              </a:ext>
            </a:extLst>
          </p:cNvPr>
          <p:cNvSpPr txBox="1"/>
          <p:nvPr/>
        </p:nvSpPr>
        <p:spPr>
          <a:xfrm>
            <a:off x="7434263" y="3807559"/>
            <a:ext cx="3048000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2E2E2E"/>
                </a:solidFill>
                <a:latin typeface="Public Sans"/>
                <a:ea typeface="Public Sans"/>
                <a:cs typeface="Public Sans"/>
                <a:sym typeface="Public Sans"/>
              </a:rPr>
              <a:t>Children Under 18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6D5F6-24E1-9226-F5C6-932D1EB7E7A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have SemiBold" pitchFamily="2" charset="77"/>
                <a:ea typeface="+mj-ea"/>
                <a:cs typeface="+mj-cs"/>
              </a:rPr>
              <a:t>Four Powerful Forces Reshaping Higher Education at the Same Time</a:t>
            </a:r>
          </a:p>
        </p:txBody>
      </p:sp>
      <p:graphicFrame>
        <p:nvGraphicFramePr>
          <p:cNvPr id="6" name="TextBox 3" descr="Demographic, Economic, Technological, Social">
            <a:extLst>
              <a:ext uri="{FF2B5EF4-FFF2-40B4-BE49-F238E27FC236}">
                <a16:creationId xmlns:a16="http://schemas.microsoft.com/office/drawing/2014/main" id="{1BA1460E-6C17-041A-225E-817E62C8CF3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603966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45388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85DD2-3BFA-5AAA-067E-72D113A3F84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02970" y="-423862"/>
            <a:ext cx="6777990" cy="285273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have SemiBold" pitchFamily="2" charset="77"/>
                <a:ea typeface="+mj-ea"/>
                <a:cs typeface="+mj-cs"/>
              </a:rPr>
              <a:t>Demographics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7F93E6-4DA0-9789-D497-C281057138D4}"/>
              </a:ext>
            </a:extLst>
          </p:cNvPr>
          <p:cNvSpPr txBox="1"/>
          <p:nvPr/>
        </p:nvSpPr>
        <p:spPr>
          <a:xfrm>
            <a:off x="1004570" y="2567623"/>
            <a:ext cx="7042150" cy="29289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80000"/>
              </a:lnSpc>
              <a:spcBef>
                <a:spcPts val="1000"/>
              </a:spcBef>
            </a:pPr>
            <a:r>
              <a:rPr lang="en-US" sz="2600" b="1">
                <a:solidFill>
                  <a:schemeClr val="tx1">
                    <a:tint val="82000"/>
                  </a:schemeClr>
                </a:solidFill>
              </a:rPr>
              <a:t>Fewer traditional-age students</a:t>
            </a:r>
          </a:p>
          <a:p>
            <a:pPr>
              <a:lnSpc>
                <a:spcPct val="80000"/>
              </a:lnSpc>
              <a:spcBef>
                <a:spcPts val="1000"/>
              </a:spcBef>
            </a:pPr>
            <a:r>
              <a:rPr lang="en-US" sz="2600" b="1">
                <a:solidFill>
                  <a:schemeClr val="tx1">
                    <a:tint val="82000"/>
                  </a:schemeClr>
                </a:solidFill>
              </a:rPr>
              <a:t>Aging populations</a:t>
            </a:r>
          </a:p>
          <a:p>
            <a:pPr>
              <a:lnSpc>
                <a:spcPct val="80000"/>
              </a:lnSpc>
              <a:spcBef>
                <a:spcPts val="1000"/>
              </a:spcBef>
            </a:pPr>
            <a:r>
              <a:rPr lang="en-US" sz="2600" b="1">
                <a:solidFill>
                  <a:schemeClr val="tx1">
                    <a:tint val="82000"/>
                  </a:schemeClr>
                </a:solidFill>
              </a:rPr>
              <a:t>Changing migration patterns</a:t>
            </a:r>
          </a:p>
          <a:p>
            <a:pPr>
              <a:lnSpc>
                <a:spcPct val="80000"/>
              </a:lnSpc>
              <a:spcBef>
                <a:spcPts val="1000"/>
              </a:spcBef>
            </a:pPr>
            <a:r>
              <a:rPr lang="en-US" sz="2600" b="1">
                <a:solidFill>
                  <a:schemeClr val="tx1">
                    <a:tint val="82000"/>
                  </a:schemeClr>
                </a:solidFill>
              </a:rPr>
              <a:t>A more diverse mix of learners, adult learners with different goals, life circumstances and learning formats</a:t>
            </a:r>
          </a:p>
        </p:txBody>
      </p:sp>
    </p:spTree>
    <p:extLst>
      <p:ext uri="{BB962C8B-B14F-4D97-AF65-F5344CB8AC3E}">
        <p14:creationId xmlns:p14="http://schemas.microsoft.com/office/powerpoint/2010/main" val="3851470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BC1AE-8F2E-5566-70E7-94E5594ECC5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1850" y="-423862"/>
            <a:ext cx="6777990" cy="285273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have SemiBold" pitchFamily="2" charset="77"/>
                <a:ea typeface="+mj-ea"/>
                <a:cs typeface="+mj-cs"/>
              </a:rPr>
              <a:t>Economic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ABED11-1528-8AF1-03EC-A5DB23D6BF08}"/>
              </a:ext>
            </a:extLst>
          </p:cNvPr>
          <p:cNvSpPr txBox="1"/>
          <p:nvPr/>
        </p:nvSpPr>
        <p:spPr>
          <a:xfrm>
            <a:off x="913130" y="2428875"/>
            <a:ext cx="6777990" cy="256984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800" b="1" i="0" u="none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rPr>
              <a:t>Affordability pressures for students and families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800" b="1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rPr>
              <a:t>Fiscal constraints for public institutions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800" b="1" i="0" u="none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rPr>
              <a:t>Changing funding models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800" b="1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rPr>
              <a:t>Growing scrutiny of return on investment and economic value</a:t>
            </a:r>
            <a:endParaRPr lang="en-US" sz="2800" b="1" i="0" u="none" kern="1200">
              <a:solidFill>
                <a:schemeClr val="tx1">
                  <a:tint val="82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6505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080F4-A6A7-F813-752E-1ACBC3EB9CC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55930" y="-1317942"/>
            <a:ext cx="6777990" cy="312356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have SemiBold" pitchFamily="2" charset="77"/>
                <a:ea typeface="+mj-ea"/>
                <a:cs typeface="+mj-cs"/>
              </a:rPr>
              <a:t>Technological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B2FF7A-CCD4-2ED1-A029-BE4F12C3A67E}"/>
              </a:ext>
            </a:extLst>
          </p:cNvPr>
          <p:cNvSpPr txBox="1"/>
          <p:nvPr/>
        </p:nvSpPr>
        <p:spPr>
          <a:xfrm>
            <a:off x="689610" y="1928813"/>
            <a:ext cx="7184390" cy="326294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b="1" i="0" u="none" kern="1200" dirty="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rPr>
              <a:t>AI, automation, and intelligent agents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b="1" kern="1200" dirty="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rPr>
              <a:t>Rapidly changing occupational capabilities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b="1" dirty="0">
                <a:solidFill>
                  <a:schemeClr val="tx1">
                    <a:tint val="82000"/>
                  </a:schemeClr>
                </a:solidFill>
              </a:rPr>
              <a:t>New ways of teaching, learning, working, and creating values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b="1" i="0" u="none" kern="1200" dirty="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rPr>
              <a:t>A different relationship between human and machine capability</a:t>
            </a:r>
          </a:p>
        </p:txBody>
      </p:sp>
    </p:spTree>
    <p:extLst>
      <p:ext uri="{BB962C8B-B14F-4D97-AF65-F5344CB8AC3E}">
        <p14:creationId xmlns:p14="http://schemas.microsoft.com/office/powerpoint/2010/main" val="725421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39A32-4F69-D706-56FF-E35FA791F33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38810" y="-891222"/>
            <a:ext cx="6777990" cy="285273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have SemiBold" pitchFamily="2" charset="77"/>
                <a:ea typeface="+mj-ea"/>
                <a:cs typeface="+mj-cs"/>
              </a:rPr>
              <a:t>Social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5A4BA5-8052-6BB6-4A17-25E7E03D163A}"/>
              </a:ext>
            </a:extLst>
          </p:cNvPr>
          <p:cNvSpPr txBox="1"/>
          <p:nvPr/>
        </p:nvSpPr>
        <p:spPr>
          <a:xfrm>
            <a:off x="821690" y="1961515"/>
            <a:ext cx="7072630" cy="31591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b="1" i="0" u="none" kern="1200" dirty="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rPr>
              <a:t>Declining confidence in institutions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b="1" kern="1200" dirty="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rPr>
              <a:t>Growing skepticism about whether traditional credentials produce sufficient value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b="1" i="0" u="none" kern="1200" dirty="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rPr>
              <a:t>Hi</a:t>
            </a:r>
            <a:r>
              <a:rPr lang="en-US" sz="2400" b="1" kern="1200" dirty="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rPr>
              <a:t>gher expectations for relevance, transparency, and measurable outcomes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US" sz="2400" b="1" i="0" u="none" kern="1200" dirty="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rPr>
              <a:t>A more informed public </a:t>
            </a:r>
            <a:r>
              <a:rPr lang="en-US" sz="2400" b="1" kern="1200" dirty="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rPr>
              <a:t>with more choices</a:t>
            </a:r>
            <a:endParaRPr lang="en-US" sz="2400" b="1" i="0" u="none" kern="1200" dirty="0">
              <a:solidFill>
                <a:schemeClr val="tx1">
                  <a:tint val="82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6005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787FB-3131-3020-4494-E1A14847B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03E06-DAE3-8214-7393-478002C36B1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What this means for community colleges</a:t>
            </a:r>
          </a:p>
        </p:txBody>
      </p:sp>
      <p:pic>
        <p:nvPicPr>
          <p:cNvPr id="3" name="Picture 2" descr="What this means for community colleges?&#10;Enrollment growth alone can no longer define institutional success when our learners, their schedules, and required capabilities are fundamentally changing. &#13;&#10;-Highlights for example that a working adult taking a short-term AI credential or a career-changer taking part-time courses creates immense community value, even if it doesn't look like traditional full-time FTES. &#13;&#10;">
            <a:extLst>
              <a:ext uri="{FF2B5EF4-FFF2-40B4-BE49-F238E27FC236}">
                <a16:creationId xmlns:a16="http://schemas.microsoft.com/office/drawing/2014/main" id="{9B05468A-447E-5477-1DFB-838773AC1F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0000"/>
          <a:stretch>
            <a:fillRect/>
          </a:stretch>
        </p:blipFill>
        <p:spPr>
          <a:xfrm>
            <a:off x="485140" y="1061720"/>
            <a:ext cx="11628120" cy="387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452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257925"/>
            <a:ext cx="12192000" cy="6000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257925"/>
            <a:ext cx="121920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" y="1987748"/>
            <a:ext cx="3530500" cy="1600200"/>
          </a:xfrm>
          <a:prstGeom prst="roundRect">
            <a:avLst>
              <a:gd name="adj" fmla="val 7142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30600" y="1987748"/>
            <a:ext cx="3530649" cy="1600200"/>
          </a:xfrm>
          <a:prstGeom prst="roundRect">
            <a:avLst>
              <a:gd name="adj" fmla="val 7142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51750" y="1987748"/>
            <a:ext cx="3530500" cy="1600200"/>
          </a:xfrm>
          <a:prstGeom prst="roundRect">
            <a:avLst>
              <a:gd name="adj" fmla="val 7142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" y="3778448"/>
            <a:ext cx="3530500" cy="1800225"/>
          </a:xfrm>
          <a:prstGeom prst="roundRect">
            <a:avLst>
              <a:gd name="adj" fmla="val 634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30600" y="3778448"/>
            <a:ext cx="3530649" cy="1800225"/>
          </a:xfrm>
          <a:prstGeom prst="roundRect">
            <a:avLst>
              <a:gd name="adj" fmla="val 634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51750" y="3778448"/>
            <a:ext cx="3530500" cy="1800225"/>
          </a:xfrm>
          <a:prstGeom prst="roundRect">
            <a:avLst>
              <a:gd name="adj" fmla="val 6349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" y="3578423"/>
            <a:ext cx="35305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" y="1987748"/>
            <a:ext cx="3530500" cy="38100"/>
          </a:xfrm>
          <a:prstGeom prst="rect">
            <a:avLst/>
          </a:prstGeom>
          <a:solidFill>
            <a:srgbClr val="8C1D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" y="1987748"/>
            <a:ext cx="9525" cy="16002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30575" y="1987748"/>
            <a:ext cx="9525" cy="16002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30600" y="3578423"/>
            <a:ext cx="353064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30600" y="1987748"/>
            <a:ext cx="3530649" cy="3810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30600" y="1987748"/>
            <a:ext cx="9525" cy="16002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51725" y="1987748"/>
            <a:ext cx="9525" cy="16002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51750" y="3578423"/>
            <a:ext cx="35305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51750" y="1987748"/>
            <a:ext cx="3530500" cy="38100"/>
          </a:xfrm>
          <a:prstGeom prst="rect">
            <a:avLst/>
          </a:prstGeom>
          <a:solidFill>
            <a:srgbClr val="0F25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51750" y="1987748"/>
            <a:ext cx="9525" cy="16002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72726" y="1987748"/>
            <a:ext cx="9525" cy="16002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" y="5569148"/>
            <a:ext cx="35305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" y="3778448"/>
            <a:ext cx="3530500" cy="38100"/>
          </a:xfrm>
          <a:prstGeom prst="rect">
            <a:avLst/>
          </a:prstGeom>
          <a:solidFill>
            <a:srgbClr val="8C1D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" y="3778448"/>
            <a:ext cx="9525" cy="18002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130575" y="3778448"/>
            <a:ext cx="9525" cy="18002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30600" y="5569148"/>
            <a:ext cx="3530649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30600" y="3778448"/>
            <a:ext cx="3530649" cy="3810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30600" y="3778448"/>
            <a:ext cx="9525" cy="18002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51725" y="3778448"/>
            <a:ext cx="9525" cy="18002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51750" y="5569148"/>
            <a:ext cx="35305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51750" y="3778448"/>
            <a:ext cx="3530500" cy="38100"/>
          </a:xfrm>
          <a:prstGeom prst="rect">
            <a:avLst/>
          </a:prstGeom>
          <a:solidFill>
            <a:srgbClr val="0F25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51750" y="3778448"/>
            <a:ext cx="9525" cy="18002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72726" y="3778448"/>
            <a:ext cx="9525" cy="18002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4" name="Picture 3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725" y="2292548"/>
            <a:ext cx="228600" cy="228600"/>
          </a:xfrm>
          <a:prstGeom prst="rect">
            <a:avLst/>
          </a:prstGeom>
        </p:spPr>
      </p:pic>
      <p:pic>
        <p:nvPicPr>
          <p:cNvPr id="35" name="Picture 3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8725" y="2292548"/>
            <a:ext cx="200025" cy="228600"/>
          </a:xfrm>
          <a:prstGeom prst="rect">
            <a:avLst/>
          </a:prstGeom>
        </p:spPr>
      </p:pic>
      <p:pic>
        <p:nvPicPr>
          <p:cNvPr id="36" name="Picture 3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9875" y="2292548"/>
            <a:ext cx="285750" cy="228600"/>
          </a:xfrm>
          <a:prstGeom prst="rect">
            <a:avLst/>
          </a:prstGeom>
        </p:spPr>
      </p:pic>
      <p:pic>
        <p:nvPicPr>
          <p:cNvPr id="37" name="Picture 3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725" y="4083248"/>
            <a:ext cx="285750" cy="228600"/>
          </a:xfrm>
          <a:prstGeom prst="rect">
            <a:avLst/>
          </a:prstGeom>
        </p:spPr>
      </p:pic>
      <p:pic>
        <p:nvPicPr>
          <p:cNvPr id="38" name="Picture 3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8725" y="4083248"/>
            <a:ext cx="171450" cy="228600"/>
          </a:xfrm>
          <a:prstGeom prst="rect">
            <a:avLst/>
          </a:prstGeom>
        </p:spPr>
      </p:pic>
      <p:pic>
        <p:nvPicPr>
          <p:cNvPr id="39" name="Picture 3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89875" y="4083248"/>
            <a:ext cx="200025" cy="22860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609600" y="4191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8C1D40"/>
                </a:solidFill>
                <a:latin typeface="Plus Jakarta Sans"/>
              </a:rPr>
              <a:t>OPERATING CONTEXT</a:t>
            </a:r>
          </a:p>
        </p:txBody>
      </p:sp>
      <p:sp>
        <p:nvSpPr>
          <p:cNvPr id="41" name="Title 40"/>
          <p:cNvSpPr txBox="1">
            <a:spLocks noGrp="1"/>
          </p:cNvSpPr>
          <p:nvPr>
            <p:ph type="title" idx="4294967295"/>
          </p:nvPr>
        </p:nvSpPr>
        <p:spPr>
          <a:xfrm>
            <a:off x="609600" y="666750"/>
            <a:ext cx="8625375" cy="73866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Key operational drivers defining our strategic planning environment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475569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over the next 5 years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3" name="TextBox 4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09600" y="6419850"/>
            <a:ext cx="3500437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Foothill-De Anza Community College District</a:t>
            </a:r>
          </a:p>
        </p:txBody>
      </p:sp>
      <p:sp>
        <p:nvSpPr>
          <p:cNvPr id="44" name="TextBox 4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191625" y="6419850"/>
            <a:ext cx="2988468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Designing the Future — Town Hall 2026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47725" y="2587123"/>
            <a:ext cx="1980799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1" i="0" u="none">
                <a:solidFill>
                  <a:srgbClr val="0F2537"/>
                </a:solidFill>
                <a:latin typeface="Outfit"/>
              </a:rPr>
              <a:t>Funding Model Pivot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47725" y="2949773"/>
            <a:ext cx="314950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600" b="0" i="0" u="none">
                <a:solidFill>
                  <a:srgbClr val="475569"/>
                </a:solidFill>
                <a:latin typeface="Plus Jakarta Sans"/>
              </a:rPr>
              <a:t>Transition to Community-Supported (Basic Aid) status driven by local property tax yields.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568725" y="2587123"/>
            <a:ext cx="1292983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1" i="0" u="none">
                <a:solidFill>
                  <a:srgbClr val="0F2537"/>
                </a:solidFill>
                <a:latin typeface="Outfit"/>
              </a:rPr>
              <a:t>FTES Baseline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568725" y="2949773"/>
            <a:ext cx="3149649" cy="4131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600" b="0" i="0" u="none">
                <a:solidFill>
                  <a:srgbClr val="475569"/>
                </a:solidFill>
                <a:latin typeface="Plus Jakarta Sans"/>
              </a:rPr>
              <a:t>Long-term operating baseline stabilized resident FTES.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289875" y="2587123"/>
            <a:ext cx="2598917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1" i="0" u="none">
                <a:solidFill>
                  <a:srgbClr val="0F2537"/>
                </a:solidFill>
                <a:latin typeface="Outfit"/>
              </a:rPr>
              <a:t>Academic </a:t>
            </a:r>
            <a:r>
              <a:rPr lang="en-US" b="1" i="0" u="none">
                <a:solidFill>
                  <a:srgbClr val="0F2537"/>
                </a:solidFill>
                <a:latin typeface="Outfit"/>
              </a:rPr>
              <a:t>Transition Period</a:t>
            </a:r>
            <a:endParaRPr b="1" i="0" u="none">
              <a:solidFill>
                <a:srgbClr val="0F2537"/>
              </a:solidFill>
              <a:latin typeface="Outfi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289875" y="2949773"/>
            <a:ext cx="3149500" cy="6183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lang="en-US" sz="1600" b="0" i="0" u="none">
                <a:solidFill>
                  <a:srgbClr val="475569"/>
                </a:solidFill>
                <a:latin typeface="Plus Jakarta Sans"/>
              </a:rPr>
              <a:t>Cushion </a:t>
            </a:r>
            <a:r>
              <a:rPr sz="1600" b="0" i="0" u="none">
                <a:solidFill>
                  <a:srgbClr val="475569"/>
                </a:solidFill>
                <a:latin typeface="Plus Jakarta Sans"/>
              </a:rPr>
              <a:t>established to protect instructional excellence</a:t>
            </a:r>
            <a:r>
              <a:rPr lang="en-US" sz="1600" b="0" i="0" u="none">
                <a:solidFill>
                  <a:srgbClr val="475569"/>
                </a:solidFill>
                <a:latin typeface="Plus Jakarta Sans"/>
              </a:rPr>
              <a:t> for upcoming two years</a:t>
            </a:r>
            <a:r>
              <a:rPr sz="1600" b="0" i="0" u="none">
                <a:solidFill>
                  <a:srgbClr val="475569"/>
                </a:solidFill>
                <a:latin typeface="Plus Jakarta Sans"/>
              </a:rPr>
              <a:t>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47725" y="4377823"/>
            <a:ext cx="1650837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lang="en-US" b="1">
                <a:solidFill>
                  <a:srgbClr val="0F2537"/>
                </a:solidFill>
                <a:latin typeface="Outfit"/>
              </a:rPr>
              <a:t>Fiscal</a:t>
            </a:r>
            <a:r>
              <a:rPr b="1" i="0" u="none">
                <a:solidFill>
                  <a:srgbClr val="0F2537"/>
                </a:solidFill>
                <a:latin typeface="Outfit"/>
              </a:rPr>
              <a:t> Alignment</a:t>
            </a:r>
            <a:r>
              <a:rPr lang="en-US" b="1" i="0" u="none">
                <a:solidFill>
                  <a:srgbClr val="0F2537"/>
                </a:solidFill>
                <a:latin typeface="Outfit"/>
              </a:rPr>
              <a:t>s</a:t>
            </a:r>
            <a:endParaRPr b="1" i="0" u="none">
              <a:solidFill>
                <a:srgbClr val="0F2537"/>
              </a:solidFill>
              <a:latin typeface="Outfi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47725" y="4740473"/>
            <a:ext cx="3149500" cy="6183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1575"/>
              </a:lnSpc>
            </a:pPr>
            <a:r>
              <a:rPr sz="1600" b="0" i="0" u="none">
                <a:solidFill>
                  <a:srgbClr val="475569"/>
                </a:solidFill>
                <a:latin typeface="Plus Jakarta Sans"/>
              </a:rPr>
              <a:t>Requirement</a:t>
            </a:r>
            <a:r>
              <a:rPr lang="en-US" sz="1600" b="0" i="0" u="none">
                <a:solidFill>
                  <a:srgbClr val="475569"/>
                </a:solidFill>
                <a:latin typeface="Plus Jakarta Sans"/>
              </a:rPr>
              <a:t>s to balance budget</a:t>
            </a:r>
            <a:r>
              <a:rPr sz="1600" b="0" i="0" u="none">
                <a:solidFill>
                  <a:srgbClr val="475569"/>
                </a:solidFill>
                <a:latin typeface="Plus Jakarta Sans"/>
              </a:rPr>
              <a:t> </a:t>
            </a:r>
            <a:r>
              <a:rPr lang="en-US" sz="1600" b="0" i="0" u="none">
                <a:solidFill>
                  <a:srgbClr val="475569"/>
                </a:solidFill>
                <a:latin typeface="Plus Jakarta Sans"/>
              </a:rPr>
              <a:t>with </a:t>
            </a:r>
            <a:r>
              <a:rPr lang="en-US" sz="1600">
                <a:solidFill>
                  <a:srgbClr val="475569"/>
                </a:solidFill>
                <a:latin typeface="Plus Jakarta Sans"/>
              </a:rPr>
              <a:t>compounding annual fixed costs (pensions, health benefits, inflation).</a:t>
            </a:r>
            <a:endParaRPr sz="1600" b="0" i="0" u="none">
              <a:solidFill>
                <a:srgbClr val="475569"/>
              </a:solidFill>
              <a:latin typeface="Plus Jakarta Sans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568725" y="4377823"/>
            <a:ext cx="2403543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1" i="0" u="none">
                <a:solidFill>
                  <a:srgbClr val="0F2537"/>
                </a:solidFill>
                <a:latin typeface="Outfit"/>
              </a:rPr>
              <a:t>Strategic Vacancy Review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568725" y="4740473"/>
            <a:ext cx="3149649" cy="6183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600" b="0" i="0" u="none">
                <a:solidFill>
                  <a:srgbClr val="475569"/>
                </a:solidFill>
                <a:latin typeface="Plus Jakarta Sans"/>
              </a:rPr>
              <a:t>Evaluating open staff vacancies to optimize organizational capability and structure.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289875" y="4377823"/>
            <a:ext cx="2393989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1" i="0" u="none">
                <a:solidFill>
                  <a:srgbClr val="0F2537"/>
                </a:solidFill>
                <a:latin typeface="Outfit"/>
              </a:rPr>
              <a:t>5-Year Transition Horizon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289875" y="4740473"/>
            <a:ext cx="3149500" cy="6183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575"/>
              </a:lnSpc>
            </a:pPr>
            <a:r>
              <a:rPr sz="1600" b="0" i="0" u="none">
                <a:solidFill>
                  <a:srgbClr val="475569"/>
                </a:solidFill>
                <a:latin typeface="Plus Jakarta Sans"/>
              </a:rPr>
              <a:t>Phased multi-year implementation plan to ensure stability and thoughtful execution.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257925"/>
            <a:ext cx="12192000" cy="6000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257925"/>
            <a:ext cx="121920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" y="2330648"/>
            <a:ext cx="5334000" cy="2905125"/>
          </a:xfrm>
          <a:prstGeom prst="roundRect">
            <a:avLst>
              <a:gd name="adj" fmla="val 3934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48400" y="2330648"/>
            <a:ext cx="5334000" cy="2905125"/>
          </a:xfrm>
          <a:prstGeom prst="roundRect">
            <a:avLst>
              <a:gd name="adj" fmla="val 3934"/>
            </a:avLst>
          </a:prstGeom>
          <a:solidFill>
            <a:srgbClr val="FDF2F8"/>
          </a:solidFill>
          <a:ln w="9525">
            <a:solidFill>
              <a:srgbClr val="FBCF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635448"/>
            <a:ext cx="381000" cy="381000"/>
          </a:xfrm>
          <a:prstGeom prst="rect">
            <a:avLst/>
          </a:prstGeom>
        </p:spPr>
      </p:pic>
      <p:pic>
        <p:nvPicPr>
          <p:cNvPr id="7" name="Pictur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2725" y="2644973"/>
            <a:ext cx="381000" cy="381000"/>
          </a:xfrm>
          <a:prstGeom prst="rect">
            <a:avLst/>
          </a:prstGeom>
        </p:spPr>
      </p:pic>
      <p:pic>
        <p:nvPicPr>
          <p:cNvPr id="8" name="Pictur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175" y="2740223"/>
            <a:ext cx="171450" cy="171450"/>
          </a:xfrm>
          <a:prstGeom prst="rect">
            <a:avLst/>
          </a:prstGeom>
        </p:spPr>
      </p:pic>
      <p:pic>
        <p:nvPicPr>
          <p:cNvPr id="9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7500" y="2749748"/>
            <a:ext cx="171450" cy="171450"/>
          </a:xfrm>
          <a:prstGeom prst="rect">
            <a:avLst/>
          </a:prstGeom>
        </p:spPr>
      </p:pic>
      <p:pic>
        <p:nvPicPr>
          <p:cNvPr id="10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400" y="3235523"/>
            <a:ext cx="152400" cy="152400"/>
          </a:xfrm>
          <a:prstGeom prst="rect">
            <a:avLst/>
          </a:prstGeom>
        </p:spPr>
      </p:pic>
      <p:pic>
        <p:nvPicPr>
          <p:cNvPr id="11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400" y="3787973"/>
            <a:ext cx="152400" cy="152400"/>
          </a:xfrm>
          <a:prstGeom prst="rect">
            <a:avLst/>
          </a:prstGeom>
        </p:spPr>
      </p:pic>
      <p:pic>
        <p:nvPicPr>
          <p:cNvPr id="12" name="Pictur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400" y="4340423"/>
            <a:ext cx="152400" cy="152400"/>
          </a:xfrm>
          <a:prstGeom prst="rect">
            <a:avLst/>
          </a:prstGeom>
        </p:spPr>
      </p:pic>
      <p:pic>
        <p:nvPicPr>
          <p:cNvPr id="13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2725" y="3245048"/>
            <a:ext cx="152400" cy="152400"/>
          </a:xfrm>
          <a:prstGeom prst="rect">
            <a:avLst/>
          </a:prstGeom>
        </p:spPr>
      </p:pic>
      <p:pic>
        <p:nvPicPr>
          <p:cNvPr id="14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2725" y="3797498"/>
            <a:ext cx="152400" cy="152400"/>
          </a:xfrm>
          <a:prstGeom prst="rect">
            <a:avLst/>
          </a:prstGeom>
        </p:spPr>
      </p:pic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2725" y="4349948"/>
            <a:ext cx="152400" cy="1524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09600" y="4191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8C1D40"/>
                </a:solidFill>
                <a:latin typeface="Plus Jakarta Sans"/>
              </a:rPr>
              <a:t>OPERATING ENVIRONMENT</a:t>
            </a:r>
          </a:p>
        </p:txBody>
      </p:sp>
      <p:sp>
        <p:nvSpPr>
          <p:cNvPr id="17" name="Title 16"/>
          <p:cNvSpPr txBox="1">
            <a:spLocks noGrp="1"/>
          </p:cNvSpPr>
          <p:nvPr>
            <p:ph type="title" idx="4294967295"/>
          </p:nvPr>
        </p:nvSpPr>
        <p:spPr>
          <a:xfrm>
            <a:off x="609600" y="666750"/>
            <a:ext cx="11582400" cy="36567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8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2537"/>
                </a:solidFill>
                <a:effectLst/>
                <a:uLnTx/>
                <a:uFillTx/>
                <a:latin typeface="Outfit"/>
                <a:ea typeface="+mn-ea"/>
                <a:cs typeface="+mn-cs"/>
              </a:rPr>
              <a:t>Built for a Different Operating Era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600" y="1089570"/>
            <a:ext cx="6531019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0" i="0" u="none">
                <a:solidFill>
                  <a:srgbClr val="475569"/>
                </a:solidFill>
                <a:latin typeface="Plus Jakarta Sans"/>
              </a:rPr>
              <a:t>Transitioning from state FTES apportionment caps to local community support.</a:t>
            </a:r>
          </a:p>
        </p:txBody>
      </p:sp>
      <p:sp>
        <p:nvSpPr>
          <p:cNvPr id="19" name="TextBox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09600" y="6419850"/>
            <a:ext cx="3500437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Foothill-De Anza Community College District</a:t>
            </a:r>
          </a:p>
        </p:txBody>
      </p:sp>
      <p:sp>
        <p:nvSpPr>
          <p:cNvPr id="20" name="TextBox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191625" y="6419850"/>
            <a:ext cx="2988468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Designing the Future — Town Hall 2026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09700" y="2692598"/>
            <a:ext cx="4238029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334155"/>
                </a:solidFill>
                <a:latin typeface="Outfit"/>
              </a:rPr>
              <a:t>Past: SCFF Apportionment Model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62050" y="3206948"/>
            <a:ext cx="45720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>
                <a:latin typeface="Plus Jakarta Sans"/>
              </a:rPr>
              <a:t>FTES Bound:</a:t>
            </a:r>
            <a:r>
              <a:rPr sz="1600" b="0" i="0" u="none">
                <a:latin typeface="Plus Jakarta Sans"/>
              </a:rPr>
              <a:t> Revenue tied strictly to resident FTES metrics &amp; state caps.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62050" y="3759398"/>
            <a:ext cx="45720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>
                <a:latin typeface="Plus Jakarta Sans"/>
              </a:rPr>
              <a:t>State COLA Dependent:</a:t>
            </a:r>
            <a:r>
              <a:rPr sz="1600" b="0" i="0" u="none">
                <a:latin typeface="Plus Jakarta Sans"/>
              </a:rPr>
              <a:t> Annual revenue adjustments dictated by state allocations.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62050" y="4311848"/>
            <a:ext cx="45720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>
                <a:latin typeface="Plus Jakarta Sans"/>
              </a:rPr>
              <a:t>Hold-Harmless Buffer:</a:t>
            </a:r>
            <a:r>
              <a:rPr sz="1600" b="0" i="0" u="none">
                <a:latin typeface="Plus Jakarta Sans"/>
              </a:rPr>
              <a:t> Protected baseline funding during post-pandemic recovery.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58025" y="2702123"/>
            <a:ext cx="5133975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8C1D40"/>
                </a:solidFill>
                <a:latin typeface="Outfit"/>
              </a:rPr>
              <a:t>Future: Community Supported (Basic Aid)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10375" y="3216473"/>
            <a:ext cx="455295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rgbClr val="831843"/>
                </a:solidFill>
                <a:latin typeface="Plus Jakarta Sans"/>
              </a:rPr>
              <a:t>Local Property Tax Yield:</a:t>
            </a:r>
            <a:r>
              <a:rPr sz="1600" b="0" i="0" u="none">
                <a:solidFill>
                  <a:srgbClr val="831843"/>
                </a:solidFill>
                <a:latin typeface="Plus Jakarta Sans"/>
              </a:rPr>
              <a:t> Local taxes exceed state general apportionment limits ($186.7M).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10375" y="3768923"/>
            <a:ext cx="455295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rgbClr val="831843"/>
                </a:solidFill>
                <a:latin typeface="Plus Jakarta Sans"/>
              </a:rPr>
              <a:t>Long-Term Growth Potential:</a:t>
            </a:r>
            <a:r>
              <a:rPr sz="1600" b="0" i="0" u="none">
                <a:solidFill>
                  <a:srgbClr val="831843"/>
                </a:solidFill>
                <a:latin typeface="Plus Jakarta Sans"/>
              </a:rPr>
              <a:t> Revenue grows with property valuation over time.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10375" y="4321373"/>
            <a:ext cx="455295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rgbClr val="831843"/>
                </a:solidFill>
                <a:latin typeface="Plus Jakarta Sans"/>
              </a:rPr>
              <a:t>Local Stewardship Focus:</a:t>
            </a:r>
            <a:r>
              <a:rPr sz="1600" b="0" i="0" u="none">
                <a:solidFill>
                  <a:srgbClr val="831843"/>
                </a:solidFill>
                <a:latin typeface="Plus Jakarta Sans"/>
              </a:rPr>
              <a:t> Operational philosophy shifts from FTES volume to student success.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ounded Rectangle 4">
            <a:extLst>
              <a:ext uri="{FF2B5EF4-FFF2-40B4-BE49-F238E27FC236}">
                <a16:creationId xmlns:a16="http://schemas.microsoft.com/office/drawing/2014/main" id="{F2BE2B92-8669-DE82-6876-9FEE08E0B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1359601"/>
            <a:ext cx="2600325" cy="3199598"/>
          </a:xfrm>
          <a:prstGeom prst="roundRect">
            <a:avLst>
              <a:gd name="adj" fmla="val 5935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00425" y="1295400"/>
            <a:ext cx="2600325" cy="3263799"/>
          </a:xfrm>
          <a:prstGeom prst="roundRect">
            <a:avLst>
              <a:gd name="adj" fmla="val 5935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91250" y="1295400"/>
            <a:ext cx="2600325" cy="3199598"/>
          </a:xfrm>
          <a:prstGeom prst="roundRect">
            <a:avLst>
              <a:gd name="adj" fmla="val 5935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82075" y="1295400"/>
            <a:ext cx="2600325" cy="3263799"/>
          </a:xfrm>
          <a:prstGeom prst="roundRect">
            <a:avLst>
              <a:gd name="adj" fmla="val 5935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" y="1295400"/>
            <a:ext cx="2600325" cy="47625"/>
          </a:xfrm>
          <a:prstGeom prst="rect">
            <a:avLst/>
          </a:prstGeom>
          <a:solidFill>
            <a:srgbClr val="7F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00425" y="1295400"/>
            <a:ext cx="2600325" cy="47625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91250" y="1295400"/>
            <a:ext cx="2600325" cy="47625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82075" y="1295400"/>
            <a:ext cx="2600325" cy="47625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Picture 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571625"/>
            <a:ext cx="342900" cy="304800"/>
          </a:xfrm>
          <a:prstGeom prst="rect">
            <a:avLst/>
          </a:prstGeom>
        </p:spPr>
      </p:pic>
      <p:pic>
        <p:nvPicPr>
          <p:cNvPr id="25" name="Picture 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8075" y="1571625"/>
            <a:ext cx="381000" cy="304800"/>
          </a:xfrm>
          <a:prstGeom prst="rect">
            <a:avLst/>
          </a:prstGeom>
        </p:spPr>
      </p:pic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8900" y="1571625"/>
            <a:ext cx="381000" cy="304800"/>
          </a:xfrm>
          <a:prstGeom prst="rect">
            <a:avLst/>
          </a:prstGeom>
        </p:spPr>
      </p:pic>
      <p:pic>
        <p:nvPicPr>
          <p:cNvPr id="27" name="Picture 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29725" y="1571625"/>
            <a:ext cx="228600" cy="3048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9600" y="4191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7F1D1D"/>
                </a:solidFill>
                <a:latin typeface="Inter"/>
              </a:rPr>
              <a:t>INSTITUTIONAL REDESIGN</a:t>
            </a:r>
          </a:p>
        </p:txBody>
      </p:sp>
      <p:sp>
        <p:nvSpPr>
          <p:cNvPr id="29" name="Title 28"/>
          <p:cNvSpPr txBox="1">
            <a:spLocks noGrp="1"/>
          </p:cNvSpPr>
          <p:nvPr>
            <p:ph type="title" idx="4294967295"/>
          </p:nvPr>
        </p:nvSpPr>
        <p:spPr>
          <a:xfrm>
            <a:off x="609600" y="638175"/>
            <a:ext cx="7893443" cy="41549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Our Optimism: Future Opportunities for us to Redesign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57250" y="1979195"/>
            <a:ext cx="276284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Inter"/>
              </a:rPr>
              <a:t>Academics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57250" y="2362500"/>
            <a:ext cx="2200275" cy="19620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600" b="0" i="0" u="none">
                <a:solidFill>
                  <a:srgbClr val="475569"/>
                </a:solidFill>
                <a:latin typeface="Inter"/>
              </a:rPr>
              <a:t>Modernize offerings, program mix, </a:t>
            </a:r>
            <a:r>
              <a:rPr sz="1600" b="0" i="0" u="none">
                <a:solidFill>
                  <a:srgbClr val="475569"/>
                </a:solidFill>
                <a:latin typeface="Inter"/>
              </a:rPr>
              <a:t>credentials</a:t>
            </a:r>
            <a:r>
              <a:rPr lang="en-US" sz="1600" b="0" i="0" u="none">
                <a:solidFill>
                  <a:srgbClr val="475569"/>
                </a:solidFill>
                <a:latin typeface="Inter"/>
              </a:rPr>
              <a:t>,</a:t>
            </a:r>
            <a:r>
              <a:rPr sz="1600" b="0" i="0" u="none">
                <a:solidFill>
                  <a:srgbClr val="475569"/>
                </a:solidFill>
                <a:latin typeface="Inter"/>
              </a:rPr>
              <a:t> </a:t>
            </a:r>
            <a:r>
              <a:rPr lang="en-US" sz="1600" b="0" i="0" u="none">
                <a:solidFill>
                  <a:srgbClr val="475569"/>
                </a:solidFill>
                <a:latin typeface="Inter"/>
              </a:rPr>
              <a:t>schedules, modalities, </a:t>
            </a:r>
            <a:r>
              <a:rPr sz="1600" b="0" i="0" u="none">
                <a:solidFill>
                  <a:srgbClr val="475569"/>
                </a:solidFill>
                <a:latin typeface="Inter"/>
              </a:rPr>
              <a:t>and pathways</a:t>
            </a:r>
            <a:r>
              <a:rPr lang="en-US" sz="1600" b="0" i="0" u="none">
                <a:solidFill>
                  <a:srgbClr val="475569"/>
                </a:solidFill>
                <a:latin typeface="Inter"/>
              </a:rPr>
              <a:t> to align with emerging learning models around changing demographics, learner needs, and regional capabilities.</a:t>
            </a:r>
            <a:endParaRPr sz="1600" b="0" i="0" u="none">
              <a:solidFill>
                <a:srgbClr val="475569"/>
              </a:solidFill>
              <a:latin typeface="Inter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648075" y="2009775"/>
            <a:ext cx="276284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Inter"/>
              </a:rPr>
              <a:t>Operations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648075" y="2362500"/>
            <a:ext cx="2200275" cy="654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600" b="0" i="0" u="none">
                <a:solidFill>
                  <a:srgbClr val="475569"/>
                </a:solidFill>
                <a:latin typeface="Inter"/>
              </a:rPr>
              <a:t>Process efficiency and modernized technology infrastructure.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38900" y="2009775"/>
            <a:ext cx="276284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Inter"/>
              </a:rPr>
              <a:t>Human Capacity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38900" y="2362500"/>
            <a:ext cx="2200275" cy="19620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600" b="0" i="0" u="none">
                <a:solidFill>
                  <a:srgbClr val="475569"/>
                </a:solidFill>
                <a:latin typeface="Inter"/>
              </a:rPr>
              <a:t>Optimized staffing structures and professional growth.</a:t>
            </a:r>
            <a:r>
              <a:rPr lang="en-US" sz="1600" b="0" i="0" u="none">
                <a:solidFill>
                  <a:srgbClr val="475569"/>
                </a:solidFill>
                <a:latin typeface="Inter"/>
              </a:rPr>
              <a:t> Aligning our people, organizational capabilities, roles, and professional learning with the institution we are becoming</a:t>
            </a:r>
            <a:endParaRPr sz="1600" b="0" i="0" u="none">
              <a:solidFill>
                <a:srgbClr val="475569"/>
              </a:solidFill>
              <a:latin typeface="Inter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229725" y="2009775"/>
            <a:ext cx="2762845" cy="2286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0F172A"/>
                </a:solidFill>
                <a:latin typeface="Inter"/>
              </a:rPr>
              <a:t>Facilities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229725" y="2362500"/>
            <a:ext cx="2200275" cy="87203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600" b="0" i="0" u="none">
                <a:solidFill>
                  <a:srgbClr val="475569"/>
                </a:solidFill>
                <a:latin typeface="Inter"/>
              </a:rPr>
              <a:t>Measure G bond deployment</a:t>
            </a:r>
            <a:r>
              <a:rPr lang="en-US" sz="1600" b="0" i="0" u="none">
                <a:solidFill>
                  <a:srgbClr val="475569"/>
                </a:solidFill>
                <a:latin typeface="Inter"/>
              </a:rPr>
              <a:t>, facilities master planning, </a:t>
            </a:r>
            <a:r>
              <a:rPr sz="1600" b="0" i="0" u="none">
                <a:solidFill>
                  <a:srgbClr val="475569"/>
                </a:solidFill>
                <a:latin typeface="Inter"/>
              </a:rPr>
              <a:t>and housing developments.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257925"/>
            <a:ext cx="12192000" cy="6000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257925"/>
            <a:ext cx="121920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" y="2059185"/>
            <a:ext cx="10972800" cy="762000"/>
          </a:xfrm>
          <a:prstGeom prst="roundRect">
            <a:avLst>
              <a:gd name="adj" fmla="val 1250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" y="2954535"/>
            <a:ext cx="10972800" cy="762000"/>
          </a:xfrm>
          <a:prstGeom prst="roundRect">
            <a:avLst>
              <a:gd name="adj" fmla="val 1250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" y="3849885"/>
            <a:ext cx="10972800" cy="762000"/>
          </a:xfrm>
          <a:prstGeom prst="roundRect">
            <a:avLst>
              <a:gd name="adj" fmla="val 1250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" y="4745235"/>
            <a:ext cx="10972800" cy="762000"/>
          </a:xfrm>
          <a:prstGeom prst="roundRect">
            <a:avLst>
              <a:gd name="adj" fmla="val 1250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725" y="2240160"/>
            <a:ext cx="400050" cy="400050"/>
          </a:xfrm>
          <a:prstGeom prst="rect">
            <a:avLst/>
          </a:prstGeom>
        </p:spPr>
      </p:pic>
      <p:pic>
        <p:nvPicPr>
          <p:cNvPr id="9" name="Pictur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725" y="3135510"/>
            <a:ext cx="400050" cy="400050"/>
          </a:xfrm>
          <a:prstGeom prst="rect">
            <a:avLst/>
          </a:prstGeom>
        </p:spPr>
      </p:pic>
      <p:pic>
        <p:nvPicPr>
          <p:cNvPr id="10" name="Pictur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725" y="4030860"/>
            <a:ext cx="400050" cy="400050"/>
          </a:xfrm>
          <a:prstGeom prst="rect">
            <a:avLst/>
          </a:prstGeom>
        </p:spPr>
      </p:pic>
      <p:pic>
        <p:nvPicPr>
          <p:cNvPr id="11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725" y="4926210"/>
            <a:ext cx="400050" cy="400050"/>
          </a:xfrm>
          <a:prstGeom prst="rect">
            <a:avLst/>
          </a:prstGeom>
        </p:spPr>
      </p:pic>
      <p:pic>
        <p:nvPicPr>
          <p:cNvPr id="12" name="Pictur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2025" y="2354460"/>
            <a:ext cx="171450" cy="171450"/>
          </a:xfrm>
          <a:prstGeom prst="rect">
            <a:avLst/>
          </a:prstGeom>
        </p:spPr>
      </p:pic>
      <p:pic>
        <p:nvPicPr>
          <p:cNvPr id="13" name="Pictur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8212" y="3249810"/>
            <a:ext cx="219075" cy="171450"/>
          </a:xfrm>
          <a:prstGeom prst="rect">
            <a:avLst/>
          </a:prstGeom>
        </p:spPr>
      </p:pic>
      <p:pic>
        <p:nvPicPr>
          <p:cNvPr id="14" name="Pictur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8212" y="4145160"/>
            <a:ext cx="219075" cy="171450"/>
          </a:xfrm>
          <a:prstGeom prst="rect">
            <a:avLst/>
          </a:prstGeom>
        </p:spPr>
      </p:pic>
      <p:pic>
        <p:nvPicPr>
          <p:cNvPr id="15" name="Pictur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8212" y="5040510"/>
            <a:ext cx="219075" cy="1714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09600" y="4191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8C1D40"/>
                </a:solidFill>
                <a:latin typeface="Plus Jakarta Sans"/>
              </a:rPr>
              <a:t>ANCHORING PRINCIPLES</a:t>
            </a:r>
          </a:p>
        </p:txBody>
      </p:sp>
      <p:sp>
        <p:nvSpPr>
          <p:cNvPr id="17" name="Title 16"/>
          <p:cNvSpPr txBox="1">
            <a:spLocks noGrp="1"/>
          </p:cNvSpPr>
          <p:nvPr>
            <p:ph type="title" idx="4294967295"/>
          </p:nvPr>
        </p:nvSpPr>
        <p:spPr>
          <a:xfrm>
            <a:off x="609600" y="666750"/>
            <a:ext cx="5007525" cy="3601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8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2537"/>
                </a:solidFill>
                <a:effectLst/>
                <a:uLnTx/>
                <a:uFillTx/>
                <a:latin typeface="Outfit"/>
                <a:ea typeface="+mn-ea"/>
                <a:cs typeface="+mn-cs"/>
              </a:rPr>
              <a:t>Our Shared Interests Across the District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600" y="1089570"/>
            <a:ext cx="5583388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0" i="0" u="none">
                <a:solidFill>
                  <a:srgbClr val="475569"/>
                </a:solidFill>
                <a:latin typeface="Plus Jakarta Sans"/>
              </a:rPr>
              <a:t>The core values guiding all decisions during this strategic transition.</a:t>
            </a:r>
          </a:p>
        </p:txBody>
      </p:sp>
      <p:sp>
        <p:nvSpPr>
          <p:cNvPr id="19" name="TextBox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09600" y="6419850"/>
            <a:ext cx="3500437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Foothill-De Anza Community College District</a:t>
            </a:r>
          </a:p>
        </p:txBody>
      </p:sp>
      <p:sp>
        <p:nvSpPr>
          <p:cNvPr id="20" name="TextBox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191625" y="6419850"/>
            <a:ext cx="2988468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Designing the Future — Town Hall 2026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38275" y="2240160"/>
            <a:ext cx="2266326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rgbClr val="0F2537"/>
                </a:solidFill>
                <a:latin typeface="Outfit"/>
              </a:rPr>
              <a:t>Mission &amp; Student Success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38275" y="2507360"/>
            <a:ext cx="8087086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0" i="0" u="none">
                <a:solidFill>
                  <a:srgbClr val="475569"/>
                </a:solidFill>
                <a:latin typeface="Plus Jakarta Sans"/>
              </a:rPr>
              <a:t>Protect academic excellence, student success pathways, and comprehensive basic needs support.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38275" y="3135510"/>
            <a:ext cx="2354684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rgbClr val="0F2537"/>
                </a:solidFill>
                <a:latin typeface="Outfit"/>
              </a:rPr>
              <a:t>Equity &amp; Economic Mobility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38275" y="3402710"/>
            <a:ext cx="8321381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0" i="0" u="none">
                <a:solidFill>
                  <a:srgbClr val="475569"/>
                </a:solidFill>
                <a:latin typeface="Plus Jakarta Sans"/>
              </a:rPr>
              <a:t>Strengthen equitable outcomes for </a:t>
            </a:r>
            <a:r>
              <a:rPr lang="en-US" sz="1600" b="0" i="0" u="none">
                <a:solidFill>
                  <a:srgbClr val="475569"/>
                </a:solidFill>
                <a:latin typeface="Plus Jakarta Sans"/>
              </a:rPr>
              <a:t>students and increase opportunities for social/economic mobility</a:t>
            </a:r>
            <a:r>
              <a:rPr sz="1600" b="0" i="0" u="none">
                <a:solidFill>
                  <a:srgbClr val="475569"/>
                </a:solidFill>
                <a:latin typeface="Plus Jakarta Sans"/>
              </a:rPr>
              <a:t>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38275" y="4030860"/>
            <a:ext cx="2951705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rgbClr val="0F2537"/>
                </a:solidFill>
                <a:latin typeface="Outfit"/>
              </a:rPr>
              <a:t>People &amp; Organizational Capability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438275" y="4298060"/>
            <a:ext cx="8960082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0" i="0" u="none">
                <a:solidFill>
                  <a:srgbClr val="475569"/>
                </a:solidFill>
                <a:latin typeface="Plus Jakarta Sans"/>
              </a:rPr>
              <a:t>Remain an employer of choice, support employee well-being, and maintain competitive working conditions.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438275" y="4926210"/>
            <a:ext cx="2930482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rgbClr val="0F2537"/>
                </a:solidFill>
                <a:latin typeface="Outfit"/>
              </a:rPr>
              <a:t>Fiscal &amp; Institutional Sustainability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38275" y="5193410"/>
            <a:ext cx="7908768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0" i="0" u="none">
                <a:solidFill>
                  <a:srgbClr val="475569"/>
                </a:solidFill>
                <a:latin typeface="Plus Jakarta Sans"/>
              </a:rPr>
              <a:t>Align ongoing recurring expenditures with long-term predictable property tax revenue streams.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257925"/>
            <a:ext cx="12192000" cy="6000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257925"/>
            <a:ext cx="121920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" y="2049660"/>
            <a:ext cx="5391150" cy="1638300"/>
          </a:xfrm>
          <a:prstGeom prst="roundRect">
            <a:avLst>
              <a:gd name="adj" fmla="val 697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600"/>
          </a:p>
        </p:txBody>
      </p:sp>
      <p:sp>
        <p:nvSpPr>
          <p:cNvPr id="5" name="Rounded Rectangl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91250" y="2049660"/>
            <a:ext cx="5391150" cy="1638300"/>
          </a:xfrm>
          <a:prstGeom prst="roundRect">
            <a:avLst>
              <a:gd name="adj" fmla="val 697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" y="3878460"/>
            <a:ext cx="5391150" cy="1638300"/>
          </a:xfrm>
          <a:prstGeom prst="roundRect">
            <a:avLst>
              <a:gd name="adj" fmla="val 697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91250" y="3878460"/>
            <a:ext cx="5391150" cy="1638300"/>
          </a:xfrm>
          <a:prstGeom prst="roundRect">
            <a:avLst>
              <a:gd name="adj" fmla="val 697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" y="3678435"/>
            <a:ext cx="53911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" y="2049660"/>
            <a:ext cx="5391150" cy="38100"/>
          </a:xfrm>
          <a:prstGeom prst="rect">
            <a:avLst/>
          </a:prstGeom>
          <a:solidFill>
            <a:srgbClr val="8C1D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" y="2049660"/>
            <a:ext cx="9525" cy="16383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91225" y="2049660"/>
            <a:ext cx="9525" cy="16383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91250" y="3678435"/>
            <a:ext cx="53911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91250" y="2049660"/>
            <a:ext cx="5391150" cy="38100"/>
          </a:xfrm>
          <a:prstGeom prst="rect">
            <a:avLst/>
          </a:prstGeom>
          <a:solidFill>
            <a:srgbClr val="0F25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91250" y="2049660"/>
            <a:ext cx="9525" cy="16383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72875" y="2049660"/>
            <a:ext cx="9525" cy="16383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" y="5507235"/>
            <a:ext cx="53911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" y="3878460"/>
            <a:ext cx="5391150" cy="3810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" y="3878460"/>
            <a:ext cx="9525" cy="16383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91225" y="3878460"/>
            <a:ext cx="9525" cy="16383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91250" y="5507235"/>
            <a:ext cx="53911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91250" y="3878460"/>
            <a:ext cx="5391150" cy="38100"/>
          </a:xfrm>
          <a:prstGeom prst="rect">
            <a:avLst/>
          </a:prstGeom>
          <a:solidFill>
            <a:srgbClr val="0F25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91250" y="3878460"/>
            <a:ext cx="9525" cy="16383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72875" y="3878460"/>
            <a:ext cx="9525" cy="163830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Picture 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725" y="2344935"/>
            <a:ext cx="171450" cy="171450"/>
          </a:xfrm>
          <a:prstGeom prst="rect">
            <a:avLst/>
          </a:prstGeom>
        </p:spPr>
      </p:pic>
      <p:pic>
        <p:nvPicPr>
          <p:cNvPr id="25" name="Picture 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9375" y="2344935"/>
            <a:ext cx="219075" cy="171450"/>
          </a:xfrm>
          <a:prstGeom prst="rect">
            <a:avLst/>
          </a:prstGeom>
        </p:spPr>
      </p:pic>
      <p:pic>
        <p:nvPicPr>
          <p:cNvPr id="26" name="Picture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725" y="4173735"/>
            <a:ext cx="190500" cy="171450"/>
          </a:xfrm>
          <a:prstGeom prst="rect">
            <a:avLst/>
          </a:prstGeom>
        </p:spPr>
      </p:pic>
      <p:pic>
        <p:nvPicPr>
          <p:cNvPr id="27" name="Picture 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9375" y="4173735"/>
            <a:ext cx="190500" cy="17145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09600" y="4191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8C1D40"/>
                </a:solidFill>
                <a:latin typeface="Plus Jakarta Sans"/>
              </a:rPr>
              <a:t>BOUNDARIES &amp; COMPLIANCE</a:t>
            </a:r>
          </a:p>
        </p:txBody>
      </p:sp>
      <p:sp>
        <p:nvSpPr>
          <p:cNvPr id="29" name="Title 28"/>
          <p:cNvSpPr txBox="1">
            <a:spLocks noGrp="1"/>
          </p:cNvSpPr>
          <p:nvPr>
            <p:ph type="title" idx="4294967295"/>
          </p:nvPr>
        </p:nvSpPr>
        <p:spPr>
          <a:xfrm>
            <a:off x="609600" y="666750"/>
            <a:ext cx="4368953" cy="3601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8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2537"/>
                </a:solidFill>
                <a:effectLst/>
                <a:uLnTx/>
                <a:uFillTx/>
                <a:latin typeface="Outfit"/>
                <a:ea typeface="+mn-ea"/>
                <a:cs typeface="+mn-cs"/>
              </a:rPr>
              <a:t>Districtwide Governing Conditions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9600" y="1089570"/>
            <a:ext cx="6991016" cy="27699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b="0" i="0" u="none">
                <a:solidFill>
                  <a:srgbClr val="475569"/>
                </a:solidFill>
                <a:latin typeface="Plus Jakarta Sans"/>
              </a:rPr>
              <a:t>Statutory, legal, and regulatory parameters bounding our strategic choices.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09600" y="6419850"/>
            <a:ext cx="3500437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Foothill-De Anza Community College District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91625" y="6419850"/>
            <a:ext cx="2988468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Designing the Future — Town Hall 2026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7725" y="2316360"/>
            <a:ext cx="2533258" cy="276999"/>
          </a:xfrm>
          <a:prstGeom prst="rect">
            <a:avLst/>
          </a:prstGeom>
          <a:noFill/>
        </p:spPr>
        <p:txBody>
          <a:bodyPr wrap="none" lIns="171450" tIns="0" rIns="0" bIns="0" anchor="t">
            <a:spAutoFit/>
          </a:bodyPr>
          <a:lstStyle/>
          <a:p>
            <a:pPr algn="l"/>
            <a:r>
              <a:rPr b="1" i="0" u="none">
                <a:solidFill>
                  <a:srgbClr val="8C1D40"/>
                </a:solidFill>
                <a:latin typeface="Outfit"/>
              </a:rPr>
              <a:t>Legal &amp; Regulatory Rules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47725" y="2630685"/>
            <a:ext cx="501015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rgbClr val="334155"/>
                </a:solidFill>
                <a:latin typeface="Plus Jakarta Sans"/>
              </a:rPr>
              <a:t>50 Percent Law Compliance:</a:t>
            </a:r>
            <a:r>
              <a:rPr sz="1600" b="0" i="0" u="none">
                <a:solidFill>
                  <a:srgbClr val="334155"/>
                </a:solidFill>
                <a:latin typeface="Plus Jakarta Sans"/>
              </a:rPr>
              <a:t> Maintain required direct instruction ratio (</a:t>
            </a:r>
            <a:r>
              <a:rPr lang="en-US" sz="1600" b="0" i="0" u="none">
                <a:solidFill>
                  <a:srgbClr val="334155"/>
                </a:solidFill>
                <a:latin typeface="Plus Jakarta Sans"/>
              </a:rPr>
              <a:t>50.5</a:t>
            </a:r>
            <a:r>
              <a:rPr sz="1600" b="0" i="0" u="none">
                <a:solidFill>
                  <a:srgbClr val="334155"/>
                </a:solidFill>
                <a:latin typeface="Plus Jakarta Sans"/>
              </a:rPr>
              <a:t>% in FY26).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7725" y="3087885"/>
            <a:ext cx="501015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rgbClr val="334155"/>
                </a:solidFill>
                <a:latin typeface="Plus Jakarta Sans"/>
              </a:rPr>
              <a:t>Faculty Obligation Number (FON):</a:t>
            </a:r>
            <a:r>
              <a:rPr sz="1600" b="0" i="0" u="none">
                <a:solidFill>
                  <a:srgbClr val="334155"/>
                </a:solidFill>
                <a:latin typeface="Plus Jakarta Sans"/>
              </a:rPr>
              <a:t> Strictly fulfill full-time faculty staffing mandates.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29375" y="2316360"/>
            <a:ext cx="2175660" cy="276999"/>
          </a:xfrm>
          <a:prstGeom prst="rect">
            <a:avLst/>
          </a:prstGeom>
          <a:noFill/>
        </p:spPr>
        <p:txBody>
          <a:bodyPr wrap="none" lIns="219075" tIns="0" rIns="0" bIns="0" anchor="t">
            <a:spAutoFit/>
          </a:bodyPr>
          <a:lstStyle/>
          <a:p>
            <a:pPr algn="l"/>
            <a:r>
              <a:rPr b="1" i="0" u="none">
                <a:solidFill>
                  <a:srgbClr val="0F2537"/>
                </a:solidFill>
                <a:latin typeface="Outfit"/>
              </a:rPr>
              <a:t>Governance &amp; Labor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429375" y="2630685"/>
            <a:ext cx="501015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rgbClr val="334155"/>
                </a:solidFill>
                <a:latin typeface="Plus Jakarta Sans"/>
              </a:rPr>
              <a:t>Bargaining Obligations:</a:t>
            </a:r>
            <a:r>
              <a:rPr sz="1600" b="0" i="0" u="none">
                <a:solidFill>
                  <a:srgbClr val="334155"/>
                </a:solidFill>
                <a:latin typeface="Plus Jakarta Sans"/>
              </a:rPr>
              <a:t> Honor union contracts and collective bargaining rights.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29375" y="3087885"/>
            <a:ext cx="501015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rgbClr val="334155"/>
                </a:solidFill>
                <a:latin typeface="Plus Jakarta Sans"/>
              </a:rPr>
              <a:t>Participatory Governance:</a:t>
            </a:r>
            <a:r>
              <a:rPr sz="1600" b="0" i="0" u="none">
                <a:solidFill>
                  <a:srgbClr val="334155"/>
                </a:solidFill>
                <a:latin typeface="Plus Jakarta Sans"/>
              </a:rPr>
              <a:t> Active engagement through CAC and Academic/Classified Senates.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7725" y="4145160"/>
            <a:ext cx="2150973" cy="276999"/>
          </a:xfrm>
          <a:prstGeom prst="rect">
            <a:avLst/>
          </a:prstGeom>
          <a:noFill/>
        </p:spPr>
        <p:txBody>
          <a:bodyPr wrap="none" lIns="190500" tIns="0" rIns="0" bIns="0" anchor="t">
            <a:spAutoFit/>
          </a:bodyPr>
          <a:lstStyle/>
          <a:p>
            <a:pPr algn="l"/>
            <a:r>
              <a:rPr b="1" i="0" u="none">
                <a:solidFill>
                  <a:srgbClr val="D97706"/>
                </a:solidFill>
                <a:latin typeface="Outfit"/>
              </a:rPr>
              <a:t>Financial &amp; Reserves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47725" y="4459485"/>
            <a:ext cx="501015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rgbClr val="334155"/>
                </a:solidFill>
                <a:latin typeface="Plus Jakarta Sans"/>
              </a:rPr>
              <a:t>Multi-Year Reserves:</a:t>
            </a:r>
            <a:r>
              <a:rPr sz="1600" b="0" i="0" u="none">
                <a:solidFill>
                  <a:srgbClr val="334155"/>
                </a:solidFill>
                <a:latin typeface="Plus Jakarta Sans"/>
              </a:rPr>
              <a:t> Target </a:t>
            </a:r>
            <a:r>
              <a:rPr lang="en-US" sz="1600">
                <a:solidFill>
                  <a:srgbClr val="334155"/>
                </a:solidFill>
                <a:latin typeface="Plus Jakarta Sans"/>
              </a:rPr>
              <a:t>1</a:t>
            </a:r>
            <a:r>
              <a:rPr sz="1600" b="0" i="0" u="none">
                <a:solidFill>
                  <a:srgbClr val="334155"/>
                </a:solidFill>
                <a:latin typeface="Plus Jakarta Sans"/>
              </a:rPr>
              <a:t>6.67%</a:t>
            </a:r>
            <a:r>
              <a:rPr lang="en-US" sz="1600" b="0" i="0" u="none">
                <a:solidFill>
                  <a:srgbClr val="334155"/>
                </a:solidFill>
                <a:latin typeface="Plus Jakarta Sans"/>
              </a:rPr>
              <a:t> </a:t>
            </a:r>
            <a:r>
              <a:rPr sz="1600" b="0" i="0" u="none">
                <a:solidFill>
                  <a:srgbClr val="334155"/>
                </a:solidFill>
                <a:latin typeface="Plus Jakarta Sans"/>
              </a:rPr>
              <a:t>stability buffers per state forward guidance.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47725" y="4916685"/>
            <a:ext cx="501015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rgbClr val="334155"/>
                </a:solidFill>
                <a:latin typeface="Plus Jakarta Sans"/>
              </a:rPr>
              <a:t>One-Time vs. Recurring:</a:t>
            </a:r>
            <a:r>
              <a:rPr sz="1600" b="0" i="0" u="none">
                <a:solidFill>
                  <a:srgbClr val="334155"/>
                </a:solidFill>
                <a:latin typeface="Plus Jakarta Sans"/>
              </a:rPr>
              <a:t> Never use temporary one-time reserves for ongoing positions.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29375" y="4145160"/>
            <a:ext cx="2300758" cy="276999"/>
          </a:xfrm>
          <a:prstGeom prst="rect">
            <a:avLst/>
          </a:prstGeom>
          <a:noFill/>
        </p:spPr>
        <p:txBody>
          <a:bodyPr wrap="none" lIns="190500" tIns="0" rIns="0" bIns="0" anchor="t">
            <a:spAutoFit/>
          </a:bodyPr>
          <a:lstStyle/>
          <a:p>
            <a:pPr algn="l"/>
            <a:r>
              <a:rPr b="1" i="0" u="none">
                <a:solidFill>
                  <a:srgbClr val="0F2537"/>
                </a:solidFill>
                <a:latin typeface="Outfit"/>
              </a:rPr>
              <a:t>Revenue Assumptions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29375" y="4459485"/>
            <a:ext cx="5241756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rgbClr val="334155"/>
                </a:solidFill>
                <a:latin typeface="Plus Jakarta Sans"/>
              </a:rPr>
              <a:t>Property Tax Projections:</a:t>
            </a:r>
            <a:r>
              <a:rPr sz="1600" b="0" i="0" u="none">
                <a:solidFill>
                  <a:srgbClr val="334155"/>
                </a:solidFill>
                <a:latin typeface="Plus Jakarta Sans"/>
              </a:rPr>
              <a:t> Model realistic growth assumptions.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429375" y="4735710"/>
            <a:ext cx="501015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 u="none">
                <a:solidFill>
                  <a:srgbClr val="334155"/>
                </a:solidFill>
                <a:latin typeface="Plus Jakarta Sans"/>
              </a:rPr>
              <a:t>Nonresident Volatility:</a:t>
            </a:r>
            <a:r>
              <a:rPr sz="1600" b="0" i="0" u="none">
                <a:solidFill>
                  <a:srgbClr val="334155"/>
                </a:solidFill>
                <a:latin typeface="Plus Jakarta Sans"/>
              </a:rPr>
              <a:t> Manage international tuition fluctuations prudently</a:t>
            </a:r>
            <a:r>
              <a:rPr lang="en-US" sz="1600" b="0" i="0" u="none">
                <a:solidFill>
                  <a:srgbClr val="334155"/>
                </a:solidFill>
                <a:latin typeface="Plus Jakarta Sans"/>
              </a:rPr>
              <a:t>; intentional</a:t>
            </a:r>
            <a:r>
              <a:rPr lang="en-US" sz="1600">
                <a:solidFill>
                  <a:srgbClr val="334155"/>
                </a:solidFill>
                <a:latin typeface="Plus Jakarta Sans"/>
              </a:rPr>
              <a:t> proportion of ongoing vs. one-time funding</a:t>
            </a:r>
            <a:r>
              <a:rPr sz="1600" b="0" i="0" u="none">
                <a:solidFill>
                  <a:srgbClr val="334155"/>
                </a:solidFill>
                <a:latin typeface="Plus Jakarta Sans"/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" y="1333500"/>
            <a:ext cx="2628900" cy="2494966"/>
          </a:xfrm>
          <a:prstGeom prst="roundRect">
            <a:avLst>
              <a:gd name="adj" fmla="val 521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90900" y="1333500"/>
            <a:ext cx="2628900" cy="2481421"/>
          </a:xfrm>
          <a:prstGeom prst="roundRect">
            <a:avLst>
              <a:gd name="adj" fmla="val 521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86500" y="1340805"/>
            <a:ext cx="2628900" cy="2451782"/>
          </a:xfrm>
          <a:prstGeom prst="roundRect">
            <a:avLst>
              <a:gd name="adj" fmla="val 521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53500" y="1333500"/>
            <a:ext cx="2628900" cy="2451782"/>
          </a:xfrm>
          <a:prstGeom prst="roundRect">
            <a:avLst>
              <a:gd name="adj" fmla="val 521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" y="3506837"/>
            <a:ext cx="26289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" y="1333500"/>
            <a:ext cx="2628900" cy="57150"/>
          </a:xfrm>
          <a:prstGeom prst="rect">
            <a:avLst/>
          </a:prstGeom>
          <a:solidFill>
            <a:srgbClr val="7F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" y="1333500"/>
            <a:ext cx="19050" cy="2192387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19450" y="1333500"/>
            <a:ext cx="19050" cy="2192387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90900" y="3506837"/>
            <a:ext cx="26289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90900" y="1333500"/>
            <a:ext cx="2628900" cy="5715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90900" y="1333500"/>
            <a:ext cx="19050" cy="2192387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00750" y="1333500"/>
            <a:ext cx="19050" cy="2192387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72200" y="3506837"/>
            <a:ext cx="26289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72200" y="1333500"/>
            <a:ext cx="2628900" cy="571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72200" y="1333500"/>
            <a:ext cx="19050" cy="2192387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82050" y="1333500"/>
            <a:ext cx="19050" cy="2192387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53500" y="3506837"/>
            <a:ext cx="2628900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53500" y="1333500"/>
            <a:ext cx="2628900" cy="5715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53500" y="1333500"/>
            <a:ext cx="19050" cy="2192387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63350" y="1333500"/>
            <a:ext cx="19050" cy="2192387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09600" y="4191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7F1D1D"/>
                </a:solidFill>
                <a:latin typeface="Inter"/>
              </a:rPr>
              <a:t>PROCESS &amp; TIMELINE</a:t>
            </a:r>
          </a:p>
        </p:txBody>
      </p:sp>
      <p:sp>
        <p:nvSpPr>
          <p:cNvPr id="29" name="Title 28"/>
          <p:cNvSpPr txBox="1">
            <a:spLocks noGrp="1"/>
          </p:cNvSpPr>
          <p:nvPr>
            <p:ph type="title" idx="4294967295"/>
          </p:nvPr>
        </p:nvSpPr>
        <p:spPr>
          <a:xfrm>
            <a:off x="609600" y="638175"/>
            <a:ext cx="11582400" cy="4286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Year One Planning Milestones (2026–2027)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90575" y="1600200"/>
            <a:ext cx="234315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 u="none">
                <a:solidFill>
                  <a:srgbClr val="7F1D1D"/>
                </a:solidFill>
                <a:latin typeface="Inter"/>
              </a:rPr>
              <a:t>AUG–SEPT </a:t>
            </a:r>
            <a:r>
              <a:rPr sz="1400" b="1">
                <a:solidFill>
                  <a:srgbClr val="7F1D1D"/>
                </a:solidFill>
                <a:latin typeface="Inter"/>
              </a:rPr>
              <a:t>2026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00100" y="1905000"/>
            <a:ext cx="2950368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Inter"/>
              </a:rPr>
              <a:t>Models &amp; Launch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62000" y="2167675"/>
            <a:ext cx="2343150" cy="15260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600">
                <a:latin typeface="Inter"/>
              </a:rPr>
              <a:t>Financial</a:t>
            </a:r>
            <a:r>
              <a:rPr lang="en-US" sz="1600" b="0" i="0" u="none">
                <a:latin typeface="Inter"/>
              </a:rPr>
              <a:t> </a:t>
            </a:r>
          </a:p>
          <a:p>
            <a:pPr algn="l">
              <a:lnSpc>
                <a:spcPts val="1679"/>
              </a:lnSpc>
            </a:pPr>
            <a:r>
              <a:rPr lang="en-US" sz="1600">
                <a:latin typeface="Inter"/>
              </a:rPr>
              <a:t>C</a:t>
            </a:r>
            <a:r>
              <a:rPr lang="en-US" sz="1600" b="0" i="0" u="none">
                <a:latin typeface="Inter"/>
              </a:rPr>
              <a:t>ommunications</a:t>
            </a:r>
          </a:p>
          <a:p>
            <a:pPr algn="l">
              <a:lnSpc>
                <a:spcPts val="1679"/>
              </a:lnSpc>
            </a:pPr>
            <a:r>
              <a:rPr lang="en-US" sz="1600">
                <a:latin typeface="Inter"/>
              </a:rPr>
              <a:t>Review Data </a:t>
            </a:r>
          </a:p>
          <a:p>
            <a:pPr algn="l">
              <a:lnSpc>
                <a:spcPts val="1679"/>
              </a:lnSpc>
            </a:pPr>
            <a:r>
              <a:rPr lang="en-US" sz="1600" b="0" i="0" u="none">
                <a:latin typeface="Inter"/>
              </a:rPr>
              <a:t>Explore Options</a:t>
            </a:r>
          </a:p>
          <a:p>
            <a:pPr algn="l">
              <a:lnSpc>
                <a:spcPts val="1679"/>
              </a:lnSpc>
            </a:pPr>
            <a:r>
              <a:rPr lang="en-US" sz="1600">
                <a:latin typeface="Inter"/>
              </a:rPr>
              <a:t>Analyze Options</a:t>
            </a:r>
            <a:r>
              <a:rPr lang="en-US" sz="1600" b="0" i="0" u="none">
                <a:latin typeface="Inter"/>
              </a:rPr>
              <a:t> </a:t>
            </a:r>
          </a:p>
          <a:p>
            <a:pPr algn="l">
              <a:lnSpc>
                <a:spcPts val="1679"/>
              </a:lnSpc>
            </a:pPr>
            <a:endParaRPr lang="en-US" sz="1600">
              <a:latin typeface="Inter"/>
            </a:endParaRPr>
          </a:p>
          <a:p>
            <a:pPr algn="l">
              <a:lnSpc>
                <a:spcPts val="1679"/>
              </a:lnSpc>
            </a:pPr>
            <a:endParaRPr sz="1600" b="0" i="0" u="none">
              <a:latin typeface="Inter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581400" y="1619250"/>
            <a:ext cx="234315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400" b="1" dirty="0">
                <a:solidFill>
                  <a:srgbClr val="7F1D1D"/>
                </a:solidFill>
                <a:latin typeface="Inter"/>
              </a:rPr>
              <a:t>OCTOBER 2026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581400" y="1905000"/>
            <a:ext cx="2950368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Inter"/>
              </a:rPr>
              <a:t>Stakeholder Input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581400" y="2203187"/>
            <a:ext cx="2343150" cy="10900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600" b="0" i="0" u="none">
                <a:latin typeface="Inter"/>
              </a:rPr>
              <a:t>District</a:t>
            </a:r>
            <a:r>
              <a:rPr sz="1600" b="0" i="0" u="none">
                <a:latin typeface="Inter"/>
              </a:rPr>
              <a:t>wide townhalls</a:t>
            </a:r>
            <a:endParaRPr lang="en-US" sz="1600" b="0" i="0" u="none">
              <a:latin typeface="Inter"/>
            </a:endParaRPr>
          </a:p>
          <a:p>
            <a:pPr algn="l">
              <a:lnSpc>
                <a:spcPts val="1679"/>
              </a:lnSpc>
            </a:pPr>
            <a:r>
              <a:rPr lang="en-US" sz="1600">
                <a:latin typeface="Inter"/>
              </a:rPr>
              <a:t>O</a:t>
            </a:r>
            <a:r>
              <a:rPr lang="en-US" sz="1600" b="0" i="0" u="none">
                <a:latin typeface="Inter"/>
              </a:rPr>
              <a:t>ptions development</a:t>
            </a:r>
            <a:r>
              <a:rPr sz="1600" b="0" i="0" u="none">
                <a:latin typeface="Inter"/>
              </a:rPr>
              <a:t> </a:t>
            </a:r>
            <a:endParaRPr lang="en-US" sz="1600" b="0" i="0" u="none">
              <a:latin typeface="Inter"/>
            </a:endParaRPr>
          </a:p>
          <a:p>
            <a:pPr algn="l">
              <a:lnSpc>
                <a:spcPts val="1679"/>
              </a:lnSpc>
            </a:pPr>
            <a:r>
              <a:rPr lang="en-US" sz="1600">
                <a:latin typeface="Inter"/>
              </a:rPr>
              <a:t>D</a:t>
            </a:r>
            <a:r>
              <a:rPr sz="1600" b="0" i="0" u="none">
                <a:latin typeface="Inter"/>
              </a:rPr>
              <a:t>ata needs assessment</a:t>
            </a:r>
            <a:endParaRPr lang="en-US" sz="1600" b="0" i="0" u="none">
              <a:latin typeface="Inter"/>
            </a:endParaRPr>
          </a:p>
          <a:p>
            <a:pPr algn="l">
              <a:lnSpc>
                <a:spcPts val="1679"/>
              </a:lnSpc>
            </a:pPr>
            <a:r>
              <a:rPr lang="en-US" sz="1600">
                <a:latin typeface="Inter"/>
              </a:rPr>
              <a:t>Participatory governance</a:t>
            </a:r>
          </a:p>
          <a:p>
            <a:pPr algn="l">
              <a:lnSpc>
                <a:spcPts val="1679"/>
              </a:lnSpc>
            </a:pPr>
            <a:r>
              <a:rPr lang="en-US" sz="1600" b="0" i="0" u="none">
                <a:latin typeface="Inter"/>
              </a:rPr>
              <a:t>Shape and integrate ideas</a:t>
            </a:r>
            <a:endParaRPr sz="1600" b="0" i="0" u="none">
              <a:latin typeface="Inter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362700" y="1619250"/>
            <a:ext cx="234315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400" b="1">
                <a:solidFill>
                  <a:srgbClr val="7F1D1D"/>
                </a:solidFill>
                <a:latin typeface="Inter"/>
              </a:rPr>
              <a:t>NOV 2026–FEB 2027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362700" y="1905000"/>
            <a:ext cx="2950368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Inter"/>
              </a:rPr>
              <a:t>Redesign &amp; Test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362700" y="2193950"/>
            <a:ext cx="2424112" cy="1308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600" b="0" i="0" u="none">
                <a:latin typeface="Inter"/>
              </a:rPr>
              <a:t>Identify operational efficiencies </a:t>
            </a:r>
            <a:endParaRPr lang="en-US" sz="1600" b="0" i="0" u="none">
              <a:latin typeface="Inter"/>
            </a:endParaRPr>
          </a:p>
          <a:p>
            <a:pPr algn="l">
              <a:lnSpc>
                <a:spcPts val="1679"/>
              </a:lnSpc>
            </a:pPr>
            <a:r>
              <a:rPr lang="en-US" sz="1600">
                <a:latin typeface="Inter"/>
              </a:rPr>
              <a:t>T</a:t>
            </a:r>
            <a:r>
              <a:rPr sz="1600" b="0" i="0" u="none">
                <a:latin typeface="Inter"/>
              </a:rPr>
              <a:t>est feedback loops</a:t>
            </a:r>
            <a:endParaRPr lang="en-US" sz="1600" b="0" i="0" u="none">
              <a:latin typeface="Inter"/>
            </a:endParaRPr>
          </a:p>
          <a:p>
            <a:pPr algn="l">
              <a:lnSpc>
                <a:spcPts val="1679"/>
              </a:lnSpc>
            </a:pPr>
            <a:r>
              <a:rPr lang="en-US" sz="1600">
                <a:latin typeface="Inter"/>
              </a:rPr>
              <a:t>Revisit with stakeholders</a:t>
            </a:r>
          </a:p>
          <a:p>
            <a:pPr algn="l">
              <a:lnSpc>
                <a:spcPts val="1679"/>
              </a:lnSpc>
            </a:pPr>
            <a:r>
              <a:rPr lang="en-US" sz="1600" b="0" i="0" u="none">
                <a:latin typeface="Inter"/>
              </a:rPr>
              <a:t>For</a:t>
            </a:r>
            <a:r>
              <a:rPr lang="en-US" sz="1600">
                <a:latin typeface="Inter"/>
              </a:rPr>
              <a:t>mulate recommendations</a:t>
            </a:r>
          </a:p>
          <a:p>
            <a:pPr algn="l">
              <a:lnSpc>
                <a:spcPts val="1679"/>
              </a:lnSpc>
            </a:pPr>
            <a:endParaRPr sz="1600" b="0" i="0" u="none">
              <a:latin typeface="Inter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144000" y="1619250"/>
            <a:ext cx="234315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400" b="1">
                <a:solidFill>
                  <a:srgbClr val="7F1D1D"/>
                </a:solidFill>
                <a:latin typeface="Inter"/>
              </a:rPr>
              <a:t>MAR–JUNE 2027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144000" y="1905000"/>
            <a:ext cx="2950368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25" b="1" i="0" u="none">
                <a:solidFill>
                  <a:srgbClr val="0F172A"/>
                </a:solidFill>
                <a:latin typeface="Inter"/>
              </a:rPr>
              <a:t>Board Adoption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143999" y="2184715"/>
            <a:ext cx="2433637" cy="13080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sz="1600" b="0" i="0" u="none">
                <a:latin typeface="Inter"/>
              </a:rPr>
              <a:t>Community engagement</a:t>
            </a:r>
            <a:endParaRPr lang="en-US" sz="1600" b="0" i="0" u="none">
              <a:latin typeface="Inter"/>
            </a:endParaRPr>
          </a:p>
          <a:p>
            <a:pPr algn="l">
              <a:lnSpc>
                <a:spcPts val="1679"/>
              </a:lnSpc>
            </a:pPr>
            <a:r>
              <a:rPr lang="en-US" sz="1600" b="0" i="0" u="none">
                <a:latin typeface="Inter"/>
              </a:rPr>
              <a:t>P</a:t>
            </a:r>
            <a:r>
              <a:rPr sz="1600" b="0" i="0" u="none">
                <a:latin typeface="Inter"/>
              </a:rPr>
              <a:t>resentation</a:t>
            </a:r>
            <a:r>
              <a:rPr lang="en-US" sz="1600" b="0" i="0" u="none">
                <a:latin typeface="Inter"/>
              </a:rPr>
              <a:t>s (external)</a:t>
            </a:r>
          </a:p>
          <a:p>
            <a:pPr algn="l">
              <a:lnSpc>
                <a:spcPts val="1679"/>
              </a:lnSpc>
            </a:pPr>
            <a:r>
              <a:rPr lang="en-US" sz="1600" b="0" i="0" u="none">
                <a:latin typeface="Inter"/>
              </a:rPr>
              <a:t>Refine</a:t>
            </a:r>
            <a:r>
              <a:rPr lang="en-US" sz="1600">
                <a:latin typeface="Inter"/>
              </a:rPr>
              <a:t>ments</a:t>
            </a:r>
          </a:p>
          <a:p>
            <a:pPr algn="l">
              <a:lnSpc>
                <a:spcPts val="1679"/>
              </a:lnSpc>
            </a:pPr>
            <a:r>
              <a:rPr lang="en-US" sz="1600">
                <a:latin typeface="Inter"/>
              </a:rPr>
              <a:t>Recommendations</a:t>
            </a:r>
          </a:p>
          <a:p>
            <a:pPr algn="l">
              <a:lnSpc>
                <a:spcPts val="1679"/>
              </a:lnSpc>
            </a:pPr>
            <a:r>
              <a:rPr lang="en-US" sz="1600" b="0" i="0" u="none">
                <a:latin typeface="Inter"/>
              </a:rPr>
              <a:t>Board Approv</a:t>
            </a:r>
            <a:r>
              <a:rPr lang="en-US" sz="1600">
                <a:latin typeface="Inter"/>
              </a:rPr>
              <a:t>al</a:t>
            </a:r>
          </a:p>
          <a:p>
            <a:pPr algn="l">
              <a:lnSpc>
                <a:spcPts val="1679"/>
              </a:lnSpc>
            </a:pPr>
            <a:r>
              <a:rPr lang="en-US" sz="1600">
                <a:latin typeface="Inter"/>
              </a:rPr>
              <a:t>Implementation</a:t>
            </a:r>
            <a:endParaRPr sz="1600" b="0" i="0" u="none">
              <a:latin typeface="Inte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257925"/>
            <a:ext cx="12192000" cy="6000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257925"/>
            <a:ext cx="12192000" cy="9525"/>
          </a:xfrm>
          <a:prstGeom prst="rect">
            <a:avLst/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" y="2664023"/>
            <a:ext cx="10972800" cy="2238375"/>
          </a:xfrm>
          <a:prstGeom prst="roundRect">
            <a:avLst>
              <a:gd name="adj" fmla="val 0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09600" y="419100"/>
            <a:ext cx="11582400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8C1D40"/>
                </a:solidFill>
                <a:latin typeface="Plus Jakarta Sans"/>
              </a:rPr>
              <a:t>GOVERNANCE FRAMEWORK</a:t>
            </a:r>
          </a:p>
        </p:txBody>
      </p:sp>
      <p:sp>
        <p:nvSpPr>
          <p:cNvPr id="7" name="Title 6"/>
          <p:cNvSpPr txBox="1">
            <a:spLocks noGrp="1"/>
          </p:cNvSpPr>
          <p:nvPr>
            <p:ph type="title" idx="4294967295"/>
          </p:nvPr>
        </p:nvSpPr>
        <p:spPr>
          <a:xfrm>
            <a:off x="609600" y="666750"/>
            <a:ext cx="5974456" cy="3601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8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2537"/>
                </a:solidFill>
                <a:effectLst/>
                <a:uLnTx/>
                <a:uFillTx/>
                <a:latin typeface="Outfit"/>
                <a:ea typeface="+mn-ea"/>
                <a:cs typeface="+mn-cs"/>
              </a:rPr>
              <a:t>Decision Making and Participatory Governance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089570"/>
            <a:ext cx="4434612" cy="215444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400" b="0" i="0" u="none">
                <a:solidFill>
                  <a:srgbClr val="475569"/>
                </a:solidFill>
                <a:latin typeface="Plus Jakarta Sans"/>
              </a:rPr>
              <a:t>Clarity on recommendation, consultation, and decision roles.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1814332"/>
              </p:ext>
            </p:extLst>
          </p:nvPr>
        </p:nvGraphicFramePr>
        <p:xfrm>
          <a:off x="609600" y="2047875"/>
          <a:ext cx="10963272" cy="2854525"/>
        </p:xfrm>
        <a:graphic>
          <a:graphicData uri="http://schemas.openxmlformats.org/drawingml/2006/table">
            <a:tbl>
              <a:tblPr firstRow="1"/>
              <a:tblGrid>
                <a:gridCol w="26759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5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79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14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221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0905">
                <a:tc>
                  <a:txBody>
                    <a:bodyPr/>
                    <a:lstStyle/>
                    <a:p>
                      <a:pPr algn="l"/>
                      <a:r>
                        <a:rPr sz="1200" b="1" i="0" u="none" dirty="0">
                          <a:solidFill>
                            <a:srgbClr val="FFFFFF"/>
                          </a:solidFill>
                          <a:latin typeface="Plus Jakarta Sans"/>
                        </a:rPr>
                        <a:t>Decision Area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53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 dirty="0">
                          <a:solidFill>
                            <a:srgbClr val="FBBF24"/>
                          </a:solidFill>
                          <a:latin typeface="Plus Jakarta Sans"/>
                        </a:rPr>
                        <a:t>Recommend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53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 dirty="0">
                          <a:solidFill>
                            <a:srgbClr val="FFFFFF"/>
                          </a:solidFill>
                          <a:latin typeface="Plus Jakarta Sans"/>
                        </a:rPr>
                        <a:t>Consult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53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 dirty="0">
                          <a:solidFill>
                            <a:srgbClr val="FFFFFF"/>
                          </a:solidFill>
                          <a:latin typeface="Plus Jakarta Sans"/>
                        </a:rPr>
                        <a:t>Decide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53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 i="0" u="none" dirty="0">
                          <a:solidFill>
                            <a:srgbClr val="FFFFFF"/>
                          </a:solidFill>
                          <a:latin typeface="Plus Jakarta Sans"/>
                        </a:rPr>
                        <a:t>Inform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253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0905">
                <a:tc>
                  <a:txBody>
                    <a:bodyPr/>
                    <a:lstStyle/>
                    <a:p>
                      <a:pPr algn="l"/>
                      <a:r>
                        <a:rPr sz="1400" b="1" i="0" u="none">
                          <a:solidFill>
                            <a:srgbClr val="0F2537"/>
                          </a:solidFill>
                          <a:latin typeface="Plus Jakarta Sans"/>
                        </a:rPr>
                        <a:t>Resource Allocation Model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ELT / Taskforce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Senates 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Chancellor / Board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Districtwide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0905">
                <a:tc>
                  <a:txBody>
                    <a:bodyPr/>
                    <a:lstStyle/>
                    <a:p>
                      <a:pPr algn="l"/>
                      <a:r>
                        <a:rPr sz="1400" b="1" i="0" u="none">
                          <a:solidFill>
                            <a:srgbClr val="0F2537"/>
                          </a:solidFill>
                          <a:latin typeface="Plus Jakarta Sans"/>
                        </a:rPr>
                        <a:t>Reserve &amp; Stability Policy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Chief Business Officer</a:t>
                      </a:r>
                      <a:endParaRPr sz="1400" b="0" i="0" u="none">
                        <a:solidFill>
                          <a:srgbClr val="334155"/>
                        </a:solidFill>
                        <a:latin typeface="Plus Jakarta Sans"/>
                      </a:endParaRP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CAC / Advisory Council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Board of Trustees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Campus Leadership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0905">
                <a:tc>
                  <a:txBody>
                    <a:bodyPr/>
                    <a:lstStyle/>
                    <a:p>
                      <a:pPr algn="l"/>
                      <a:r>
                        <a:rPr sz="1400" b="1" i="0" u="none">
                          <a:solidFill>
                            <a:srgbClr val="0F2537"/>
                          </a:solidFill>
                          <a:latin typeface="Plus Jakarta Sans"/>
                        </a:rPr>
                        <a:t>Academic Program Alignments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Academic Senates / Deans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Department Faculty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College Presidents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Board / Public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0905">
                <a:tc>
                  <a:txBody>
                    <a:bodyPr/>
                    <a:lstStyle/>
                    <a:p>
                      <a:pPr algn="l"/>
                      <a:r>
                        <a:rPr sz="1400" b="1" i="0" u="none">
                          <a:solidFill>
                            <a:srgbClr val="0F2537"/>
                          </a:solidFill>
                          <a:latin typeface="Plus Jakarta Sans"/>
                        </a:rPr>
                        <a:t>Strategic Investments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Chancellor's Advisory Council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Participatory Governance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>
                          <a:solidFill>
                            <a:srgbClr val="334155"/>
                          </a:solidFill>
                          <a:latin typeface="Plus Jakarta Sans"/>
                        </a:rPr>
                        <a:t>Chancellor / Board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400" b="0" i="0" u="none" dirty="0">
                          <a:solidFill>
                            <a:srgbClr val="334155"/>
                          </a:solidFill>
                          <a:latin typeface="Plus Jakarta Sans"/>
                        </a:rPr>
                        <a:t>All Stakeholders</a:t>
                      </a:r>
                    </a:p>
                  </a:txBody>
                  <a:tcPr marL="63500" marR="63500" marT="25400" marB="254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5CC9D676-B63E-6956-9803-DDB7DFD6AA9C}"/>
              </a:ext>
            </a:extLst>
          </p:cNvPr>
          <p:cNvSpPr txBox="1"/>
          <p:nvPr/>
        </p:nvSpPr>
        <p:spPr>
          <a:xfrm>
            <a:off x="522111" y="4990177"/>
            <a:ext cx="106584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1">
                <a:solidFill>
                  <a:schemeClr val="tx1"/>
                </a:solidFill>
                <a:effectLst/>
                <a:latin typeface="+mn-lt"/>
              </a:rPr>
              <a:t>Note: Matters within the scope of representation will be addressed through collective bargaining with the exclusive representatives</a:t>
            </a:r>
            <a:r>
              <a:rPr lang="en-US" sz="1200" b="0" i="0">
                <a:solidFill>
                  <a:schemeClr val="tx1"/>
                </a:solidFill>
                <a:effectLst/>
                <a:latin typeface="+mn-lt"/>
              </a:rPr>
              <a:t>.</a:t>
            </a:r>
            <a:endParaRPr lang="en-US" sz="1200"/>
          </a:p>
        </p:txBody>
      </p:sp>
      <p:sp>
        <p:nvSpPr>
          <p:cNvPr id="9" name="TextBox 8"/>
          <p:cNvSpPr txBox="1"/>
          <p:nvPr/>
        </p:nvSpPr>
        <p:spPr>
          <a:xfrm>
            <a:off x="609600" y="6419850"/>
            <a:ext cx="3500437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Foothill-De Anza Community College District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91625" y="6419850"/>
            <a:ext cx="2988468" cy="1714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0" i="0" u="none">
                <a:solidFill>
                  <a:srgbClr val="64748B"/>
                </a:solidFill>
                <a:latin typeface="Plus Jakarta Sans"/>
              </a:rPr>
              <a:t>Designing the Future — Town Hall 2026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9760" y="1325880"/>
            <a:ext cx="3484880" cy="2471102"/>
          </a:xfrm>
          <a:prstGeom prst="roundRect">
            <a:avLst>
              <a:gd name="adj" fmla="val 612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43400" y="1295400"/>
            <a:ext cx="3505200" cy="2176462"/>
          </a:xfrm>
          <a:prstGeom prst="roundRect">
            <a:avLst>
              <a:gd name="adj" fmla="val 612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77200" y="1295400"/>
            <a:ext cx="3505200" cy="2176462"/>
          </a:xfrm>
          <a:prstGeom prst="roundRect">
            <a:avLst>
              <a:gd name="adj" fmla="val 6126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" y="3452812"/>
            <a:ext cx="3505200" cy="1905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" y="1295400"/>
            <a:ext cx="3505200" cy="57150"/>
          </a:xfrm>
          <a:prstGeom prst="rect">
            <a:avLst/>
          </a:prstGeom>
          <a:solidFill>
            <a:srgbClr val="7F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" y="1295400"/>
            <a:ext cx="19050" cy="2176462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095750" y="1295400"/>
            <a:ext cx="19050" cy="2176462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43400" y="3452812"/>
            <a:ext cx="3505200" cy="1905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43400" y="1295400"/>
            <a:ext cx="3505200" cy="5715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43400" y="1295400"/>
            <a:ext cx="19050" cy="2176462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29550" y="1295400"/>
            <a:ext cx="19050" cy="2176462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77200" y="3452812"/>
            <a:ext cx="3505200" cy="1905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77200" y="1295400"/>
            <a:ext cx="3505200" cy="571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77200" y="1295400"/>
            <a:ext cx="19050" cy="2176462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63350" y="1295400"/>
            <a:ext cx="19050" cy="2176462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350" y="1619250"/>
            <a:ext cx="428625" cy="342900"/>
          </a:xfrm>
          <a:prstGeom prst="rect">
            <a:avLst/>
          </a:prstGeom>
        </p:spPr>
      </p:pic>
      <p:pic>
        <p:nvPicPr>
          <p:cNvPr id="20" name="Pictur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9150" y="1619250"/>
            <a:ext cx="342900" cy="342900"/>
          </a:xfrm>
          <a:prstGeom prst="rect">
            <a:avLst/>
          </a:prstGeom>
        </p:spPr>
      </p:pic>
      <p:pic>
        <p:nvPicPr>
          <p:cNvPr id="21" name="Pictur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2950" y="1619250"/>
            <a:ext cx="428625" cy="3429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09600" y="4191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7F1D1D"/>
                </a:solidFill>
                <a:latin typeface="Inter"/>
              </a:rPr>
              <a:t>STAKEHOLDER ENGAGEMENT</a:t>
            </a:r>
          </a:p>
        </p:txBody>
      </p:sp>
      <p:sp>
        <p:nvSpPr>
          <p:cNvPr id="23" name="Title 22"/>
          <p:cNvSpPr txBox="1">
            <a:spLocks noGrp="1"/>
          </p:cNvSpPr>
          <p:nvPr>
            <p:ph type="title" idx="4294967295"/>
          </p:nvPr>
        </p:nvSpPr>
        <p:spPr>
          <a:xfrm>
            <a:off x="609600" y="638175"/>
            <a:ext cx="11582400" cy="42862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Districtwide Communication Cadence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3909" y="2114550"/>
            <a:ext cx="2505075" cy="2436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ts val="1912"/>
              </a:lnSpc>
              <a:defRPr b="0" i="0" u="none">
                <a:latin typeface="Inter"/>
              </a:defRPr>
            </a:lvl1pPr>
          </a:lstStyle>
          <a:p>
            <a:r>
              <a:rPr b="1"/>
              <a:t>Internal Governance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3910" y="2486325"/>
            <a:ext cx="3276600" cy="98478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912"/>
              </a:lnSpc>
            </a:pPr>
            <a:r>
              <a:rPr lang="en-US" b="0" i="0" u="none">
                <a:latin typeface="Inter"/>
              </a:rPr>
              <a:t>Input, feedback, </a:t>
            </a:r>
            <a:r>
              <a:rPr>
                <a:latin typeface="Inter"/>
              </a:rPr>
              <a:t>updates at ELT, CAC,</a:t>
            </a:r>
            <a:r>
              <a:rPr lang="en-US">
                <a:latin typeface="Inter"/>
              </a:rPr>
              <a:t> College Leadership, </a:t>
            </a:r>
            <a:r>
              <a:rPr>
                <a:latin typeface="Inter"/>
              </a:rPr>
              <a:t> </a:t>
            </a:r>
            <a:r>
              <a:rPr b="0" i="0" u="none">
                <a:latin typeface="Inter"/>
              </a:rPr>
              <a:t>Academic</a:t>
            </a:r>
            <a:r>
              <a:rPr lang="en-US" b="0" i="0" u="none">
                <a:latin typeface="Inter"/>
              </a:rPr>
              <a:t> &amp; </a:t>
            </a:r>
            <a:r>
              <a:rPr b="0" i="0" u="none">
                <a:latin typeface="Inter"/>
              </a:rPr>
              <a:t>Classified Senates, and </a:t>
            </a:r>
            <a:r>
              <a:rPr lang="en-US" b="0" i="0" u="none">
                <a:latin typeface="Inter"/>
              </a:rPr>
              <a:t>b</a:t>
            </a:r>
            <a:r>
              <a:rPr b="0" i="0" u="none">
                <a:latin typeface="Inter"/>
              </a:rPr>
              <a:t>argaining leadership.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629150" y="2114550"/>
            <a:ext cx="3850481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ts val="1912"/>
              </a:lnSpc>
              <a:defRPr b="1" i="0" u="none">
                <a:latin typeface="Inter"/>
              </a:defRPr>
            </a:lvl1pPr>
          </a:lstStyle>
          <a:p>
            <a:r>
              <a:t>Campus Community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629150" y="2486325"/>
            <a:ext cx="3028950" cy="7309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ts val="1912"/>
              </a:lnSpc>
              <a:defRPr b="0" i="0" u="none">
                <a:latin typeface="Inter"/>
              </a:defRPr>
            </a:lvl1pPr>
          </a:lstStyle>
          <a:p>
            <a:r>
              <a:t>Districtwide townhalls, division meetings, </a:t>
            </a:r>
            <a:r>
              <a:rPr lang="en-US"/>
              <a:t>constituent meetings, </a:t>
            </a:r>
            <a:r>
              <a:t>and post-Board Chancellor updates.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62950" y="2114550"/>
            <a:ext cx="3829050" cy="2476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ts val="1912"/>
              </a:lnSpc>
              <a:defRPr b="1" i="0" u="none">
                <a:latin typeface="Inter"/>
              </a:defRPr>
            </a:lvl1pPr>
          </a:lstStyle>
          <a:p>
            <a:r>
              <a:t>External Partners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362950" y="2486325"/>
            <a:ext cx="3028950" cy="7309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ts val="1912"/>
              </a:lnSpc>
              <a:defRPr b="0" i="0" u="none">
                <a:latin typeface="Inter"/>
              </a:defRPr>
            </a:lvl1pPr>
          </a:lstStyle>
          <a:p>
            <a:r>
              <a:t>Consultation with local chambers, rotaries, and regional workforce boards.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" y="1295400"/>
            <a:ext cx="2614612" cy="1735187"/>
          </a:xfrm>
          <a:prstGeom prst="roundRect">
            <a:avLst>
              <a:gd name="adj" fmla="val 6587"/>
            </a:avLst>
          </a:prstGeom>
          <a:solidFill>
            <a:srgbClr val="F8FAFC"/>
          </a:solidFill>
          <a:ln w="57150">
            <a:solidFill>
              <a:srgbClr val="7F1D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" y="3011537"/>
            <a:ext cx="2614612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" y="1295400"/>
            <a:ext cx="2614612" cy="57150"/>
          </a:xfrm>
          <a:prstGeom prst="rect">
            <a:avLst/>
          </a:prstGeom>
          <a:solidFill>
            <a:srgbClr val="7F1D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600" y="1295400"/>
            <a:ext cx="19050" cy="1735187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05162" y="1295400"/>
            <a:ext cx="19050" cy="1735187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95662" y="1295400"/>
            <a:ext cx="2614612" cy="1735187"/>
          </a:xfrm>
          <a:prstGeom prst="roundRect">
            <a:avLst>
              <a:gd name="adj" fmla="val 6587"/>
            </a:avLst>
          </a:prstGeom>
          <a:solidFill>
            <a:srgbClr val="F8FAFC"/>
          </a:solidFill>
          <a:ln w="57150">
            <a:solidFill>
              <a:srgbClr val="D9770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95662" y="3011537"/>
            <a:ext cx="2614612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95662" y="1295400"/>
            <a:ext cx="2614612" cy="5715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95662" y="1295400"/>
            <a:ext cx="19050" cy="1735187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991225" y="1295400"/>
            <a:ext cx="19050" cy="1735187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81725" y="1295400"/>
            <a:ext cx="2614612" cy="1735187"/>
          </a:xfrm>
          <a:prstGeom prst="roundRect">
            <a:avLst>
              <a:gd name="adj" fmla="val 6587"/>
            </a:avLst>
          </a:prstGeom>
          <a:solidFill>
            <a:srgbClr val="F8FAFC"/>
          </a:solidFill>
          <a:ln w="5715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81725" y="3011537"/>
            <a:ext cx="2614612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81725" y="1295400"/>
            <a:ext cx="2614612" cy="571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81725" y="1295400"/>
            <a:ext cx="19050" cy="1735187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77287" y="1295400"/>
            <a:ext cx="19050" cy="1735187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67787" y="1295400"/>
            <a:ext cx="2614612" cy="1735187"/>
          </a:xfrm>
          <a:prstGeom prst="roundRect">
            <a:avLst>
              <a:gd name="adj" fmla="val 6587"/>
            </a:avLst>
          </a:prstGeom>
          <a:solidFill>
            <a:srgbClr val="F8FAFC"/>
          </a:solidFill>
          <a:ln w="5715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67787" y="3011537"/>
            <a:ext cx="2614612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67787" y="1295400"/>
            <a:ext cx="2614612" cy="5715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967787" y="1295400"/>
            <a:ext cx="19050" cy="1735187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63350" y="1295400"/>
            <a:ext cx="19050" cy="1735187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09600" y="419100"/>
            <a:ext cx="11582400" cy="16192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050" b="1" i="0" u="none">
                <a:solidFill>
                  <a:srgbClr val="7F1D1D"/>
                </a:solidFill>
                <a:latin typeface="Inter"/>
              </a:rPr>
              <a:t>CLOSING THE FEEDBACK LOOP</a:t>
            </a:r>
          </a:p>
        </p:txBody>
      </p:sp>
      <p:sp>
        <p:nvSpPr>
          <p:cNvPr id="25" name="Title 24"/>
          <p:cNvSpPr txBox="1">
            <a:spLocks noGrp="1"/>
          </p:cNvSpPr>
          <p:nvPr>
            <p:ph type="title" idx="4294967295"/>
          </p:nvPr>
        </p:nvSpPr>
        <p:spPr>
          <a:xfrm>
            <a:off x="609600" y="638175"/>
            <a:ext cx="3715825" cy="41549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non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0F172A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Our Shared Commitment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2227" y="1838204"/>
            <a:ext cx="2056140" cy="26161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700" b="1" i="0" u="none">
                <a:solidFill>
                  <a:srgbClr val="0F172A"/>
                </a:solidFill>
                <a:latin typeface="Inter"/>
              </a:rPr>
              <a:t>Here's What We Heard</a:t>
            </a:r>
            <a:endParaRPr lang="en-US" sz="1700" b="1" i="0" u="none">
              <a:solidFill>
                <a:srgbClr val="0F172A"/>
              </a:solidFill>
              <a:latin typeface="Inter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42227" y="2210500"/>
            <a:ext cx="2328862" cy="6604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0" i="0" u="none" dirty="0">
                <a:latin typeface="Inter"/>
              </a:rPr>
              <a:t>Synthesize input from townhalls and senate conversations.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451124" y="1867141"/>
            <a:ext cx="2931616" cy="2616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defRPr b="1" i="0" u="none">
                <a:solidFill>
                  <a:srgbClr val="0F172A"/>
                </a:solidFill>
                <a:latin typeface="Inter"/>
              </a:defRPr>
            </a:lvl1pPr>
          </a:lstStyle>
          <a:p>
            <a:r>
              <a:rPr sz="1700"/>
              <a:t>Here's What We Decided</a:t>
            </a:r>
            <a:endParaRPr lang="en-US" sz="1700"/>
          </a:p>
        </p:txBody>
      </p:sp>
      <p:sp>
        <p:nvSpPr>
          <p:cNvPr id="34" name="TextBox 33"/>
          <p:cNvSpPr txBox="1"/>
          <p:nvPr/>
        </p:nvSpPr>
        <p:spPr>
          <a:xfrm>
            <a:off x="3470415" y="2210500"/>
            <a:ext cx="2328862" cy="654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ts val="1679"/>
              </a:lnSpc>
              <a:defRPr b="0" i="0" u="none">
                <a:latin typeface="Inter"/>
              </a:defRPr>
            </a:lvl1pPr>
          </a:lstStyle>
          <a:p>
            <a:r>
              <a:t>State executive recommendations and Board authorizations.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372225" y="1847850"/>
            <a:ext cx="1030795" cy="26161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>
            <a:defPPr>
              <a:defRPr lang="en-US"/>
            </a:defPPr>
            <a:lvl1pPr>
              <a:defRPr b="1" i="0" u="none">
                <a:solidFill>
                  <a:srgbClr val="0F172A"/>
                </a:solidFill>
                <a:latin typeface="Inter"/>
              </a:defRPr>
            </a:lvl1pPr>
          </a:lstStyle>
          <a:p>
            <a:r>
              <a:rPr sz="1700"/>
              <a:t>Here's Why</a:t>
            </a:r>
            <a:endParaRPr lang="en-US" sz="1700"/>
          </a:p>
        </p:txBody>
      </p:sp>
      <p:sp>
        <p:nvSpPr>
          <p:cNvPr id="36" name="TextBox 35"/>
          <p:cNvSpPr txBox="1"/>
          <p:nvPr/>
        </p:nvSpPr>
        <p:spPr>
          <a:xfrm>
            <a:off x="6372225" y="2210500"/>
            <a:ext cx="2328862" cy="654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ts val="1679"/>
              </a:lnSpc>
              <a:defRPr b="0" i="0" u="none">
                <a:latin typeface="Inter"/>
              </a:defRPr>
            </a:lvl1pPr>
          </a:lstStyle>
          <a:p>
            <a:r>
              <a:t>Provide full rationale grounded in mission and governing rules.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158287" y="1847850"/>
            <a:ext cx="1724959" cy="26161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>
            <a:defPPr>
              <a:defRPr lang="en-US"/>
            </a:defPPr>
            <a:lvl1pPr>
              <a:defRPr b="1" i="0" u="none">
                <a:solidFill>
                  <a:srgbClr val="0F172A"/>
                </a:solidFill>
                <a:latin typeface="Inter"/>
              </a:defRPr>
            </a:lvl1pPr>
          </a:lstStyle>
          <a:p>
            <a:r>
              <a:rPr sz="1700"/>
              <a:t>Here's Wh</a:t>
            </a:r>
            <a:r>
              <a:rPr lang="en-US" sz="1700"/>
              <a:t>a</a:t>
            </a:r>
            <a:r>
              <a:rPr sz="1700"/>
              <a:t>t's Next</a:t>
            </a:r>
            <a:endParaRPr lang="en-US" sz="1700"/>
          </a:p>
        </p:txBody>
      </p:sp>
      <p:sp>
        <p:nvSpPr>
          <p:cNvPr id="38" name="TextBox 37"/>
          <p:cNvSpPr txBox="1"/>
          <p:nvPr/>
        </p:nvSpPr>
        <p:spPr>
          <a:xfrm>
            <a:off x="9158287" y="2210500"/>
            <a:ext cx="2328862" cy="6540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>
              <a:lnSpc>
                <a:spcPts val="1679"/>
              </a:lnSpc>
              <a:defRPr b="0" i="0" u="none">
                <a:latin typeface="Inter"/>
              </a:defRPr>
            </a:lvl1pPr>
          </a:lstStyle>
          <a:p>
            <a:r>
              <a:t>Outline upcoming milestones, owners, and input channels.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96AFF-4CC2-448A-EF19-88BA54420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5614D-EC77-672F-88C9-FBFE8540D01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02970" y="-423862"/>
            <a:ext cx="6777990" cy="285273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have SemiBold" pitchFamily="2" charset="77"/>
                <a:ea typeface="+mj-ea"/>
                <a:cs typeface="+mj-cs"/>
              </a:rPr>
              <a:t>Takeaways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FE5C03-4D58-F81A-7398-665845C78260}"/>
              </a:ext>
            </a:extLst>
          </p:cNvPr>
          <p:cNvSpPr txBox="1"/>
          <p:nvPr/>
        </p:nvSpPr>
        <p:spPr>
          <a:xfrm>
            <a:off x="1004570" y="2567623"/>
            <a:ext cx="7042150" cy="292893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sz="2800" b="1" dirty="0"/>
              <a:t>1. Our community is changing—and new opportunities are emerging.</a:t>
            </a:r>
            <a:endParaRPr lang="en-US" sz="2800" dirty="0"/>
          </a:p>
          <a:p>
            <a:endParaRPr lang="en-US" sz="2800" dirty="0"/>
          </a:p>
          <a:p>
            <a:r>
              <a:rPr lang="en-US" sz="2800" b="1" dirty="0"/>
              <a:t>2. We have an opportunity to reimagine our institutional model.</a:t>
            </a:r>
            <a:endParaRPr lang="en-US" sz="2800" dirty="0"/>
          </a:p>
          <a:p>
            <a:endParaRPr lang="en-US" sz="2800" dirty="0"/>
          </a:p>
          <a:p>
            <a:r>
              <a:rPr lang="en-US" sz="2800" b="1" dirty="0"/>
              <a:t>3. Community-supported funding gives us greater freedom to shape our future.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241067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9C364-1C88-6321-252E-5782D5207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DAD97-8F2F-CDD5-F4A7-2DB1A5D4B03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Mohave SemiBold"/>
                <a:ea typeface="+mj-ea"/>
                <a:cs typeface="+mj-cs"/>
              </a:rPr>
              <a:t>Call to Action</a:t>
            </a:r>
          </a:p>
        </p:txBody>
      </p:sp>
      <p:graphicFrame>
        <p:nvGraphicFramePr>
          <p:cNvPr id="6" name="TextBox 3" descr="1. Understand where we are -&gt; 2. Help us see what we may be missing -&gt; 3. Participate in shaping our Five-Year Horizon Plan-&gt;4. Help us move forward together.">
            <a:extLst>
              <a:ext uri="{FF2B5EF4-FFF2-40B4-BE49-F238E27FC236}">
                <a16:creationId xmlns:a16="http://schemas.microsoft.com/office/drawing/2014/main" id="{DA6ABD9D-C31E-B5A6-7AD5-15DBF4C06A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330279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383968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38859-05F3-E65F-2196-0AE3F9E3B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D1D795D-D021-0B2F-D0C0-A72DB09A7E8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53196" y="1684956"/>
            <a:ext cx="10101262" cy="61555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8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lus Jakarta Sans"/>
                <a:ea typeface="+mn-ea"/>
                <a:cs typeface="+mn-cs"/>
              </a:rPr>
              <a:t>Your Questions and Thank you!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61A2D60-E398-EEB5-5A3D-00432FEFFEBF}"/>
              </a:ext>
            </a:extLst>
          </p:cNvPr>
          <p:cNvSpPr txBox="1"/>
          <p:nvPr/>
        </p:nvSpPr>
        <p:spPr>
          <a:xfrm>
            <a:off x="653195" y="3644417"/>
            <a:ext cx="11283165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4830"/>
              </a:lnSpc>
            </a:pPr>
            <a:r>
              <a:rPr lang="en-US" sz="4200" b="1" dirty="0">
                <a:latin typeface="Plus Jakarta Sans"/>
              </a:rPr>
              <a:t>Contact Gohar Momjian – </a:t>
            </a:r>
            <a:r>
              <a:rPr lang="en-US" sz="4200" b="1" dirty="0">
                <a:latin typeface="Plus Jakarta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momjiangohar@fhda.edu</a:t>
            </a:r>
            <a:endParaRPr sz="4200" b="1" i="0" u="none" dirty="0">
              <a:latin typeface="Plus Jakarta Sans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  <p:extLst>
      <p:ext uri="{BB962C8B-B14F-4D97-AF65-F5344CB8AC3E}">
        <p14:creationId xmlns:p14="http://schemas.microsoft.com/office/powerpoint/2010/main" val="3556956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othill-De Anza">
      <a:dk1>
        <a:srgbClr val="000000"/>
      </a:dk1>
      <a:lt1>
        <a:srgbClr val="FFFFFF"/>
      </a:lt1>
      <a:dk2>
        <a:srgbClr val="000000"/>
      </a:dk2>
      <a:lt2>
        <a:srgbClr val="E8E8E8"/>
      </a:lt2>
      <a:accent1>
        <a:srgbClr val="A61E2F"/>
      </a:accent1>
      <a:accent2>
        <a:srgbClr val="FFC50E"/>
      </a:accent2>
      <a:accent3>
        <a:srgbClr val="697B36"/>
      </a:accent3>
      <a:accent4>
        <a:srgbClr val="476870"/>
      </a:accent4>
      <a:accent5>
        <a:srgbClr val="B45C2F"/>
      </a:accent5>
      <a:accent6>
        <a:srgbClr val="583C55"/>
      </a:accent6>
      <a:hlink>
        <a:srgbClr val="A51E2E"/>
      </a:hlink>
      <a:folHlink>
        <a:srgbClr val="72151F"/>
      </a:folHlink>
    </a:clrScheme>
    <a:fontScheme name="Test">
      <a:majorFont>
        <a:latin typeface="Mohave"/>
        <a:ea typeface=""/>
        <a:cs typeface=""/>
      </a:majorFont>
      <a:minorFont>
        <a:latin typeface="Public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hda-powerpoint-template.pptx" id="{12893FB8-076F-BC4A-AAA6-14339E487905}" vid="{B2CD7183-0B83-0D49-8A67-217396DAEA3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</TotalTime>
  <Words>1325</Words>
  <Application>Microsoft Macintosh PowerPoint</Application>
  <PresentationFormat>Widescreen</PresentationFormat>
  <Paragraphs>233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Inter</vt:lpstr>
      <vt:lpstr>Calibri</vt:lpstr>
      <vt:lpstr>Lato</vt:lpstr>
      <vt:lpstr>Outfit</vt:lpstr>
      <vt:lpstr>Arial</vt:lpstr>
      <vt:lpstr>Mohave SemiBold</vt:lpstr>
      <vt:lpstr>Public Sans</vt:lpstr>
      <vt:lpstr>Plus Jakarta Sans</vt:lpstr>
      <vt:lpstr>Aptos</vt:lpstr>
      <vt:lpstr>Bebas Neue</vt:lpstr>
      <vt:lpstr>Poppins</vt:lpstr>
      <vt:lpstr>Office Theme</vt:lpstr>
      <vt:lpstr>Designing the Future</vt:lpstr>
      <vt:lpstr>Building a Sustainable 5-Year Framework</vt:lpstr>
      <vt:lpstr>Bay Area is Growing Older – 2025-2050</vt:lpstr>
      <vt:lpstr>Four Powerful Forces Reshaping Higher Education at the Same Time</vt:lpstr>
      <vt:lpstr>Demographics</vt:lpstr>
      <vt:lpstr>Economic</vt:lpstr>
      <vt:lpstr>Technological</vt:lpstr>
      <vt:lpstr>Social</vt:lpstr>
      <vt:lpstr>What this means for community colleges</vt:lpstr>
      <vt:lpstr>Key operational drivers defining our strategic planning environment over the next 5 years</vt:lpstr>
      <vt:lpstr>Built for a Different Operating Era</vt:lpstr>
      <vt:lpstr>Our Optimism: Future Opportunities for us to Redesign</vt:lpstr>
      <vt:lpstr>Our Shared Interests Across the District</vt:lpstr>
      <vt:lpstr>Districtwide Governing Conditions</vt:lpstr>
      <vt:lpstr>Year One Planning Milestones (2026–2027)</vt:lpstr>
      <vt:lpstr>Decision Making and Participatory Governance</vt:lpstr>
      <vt:lpstr>Districtwide Communication Cadence</vt:lpstr>
      <vt:lpstr>Our Shared Commitment</vt:lpstr>
      <vt:lpstr>Takeaways</vt:lpstr>
      <vt:lpstr>Call to Action</vt:lpstr>
      <vt:lpstr>Your Questions and 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Gohar Momjian</dc:creator>
  <cp:lastModifiedBy>Christine Hsu</cp:lastModifiedBy>
  <cp:revision>3</cp:revision>
  <cp:lastPrinted>2026-10-09T23:51:03Z</cp:lastPrinted>
  <dcterms:created xsi:type="dcterms:W3CDTF">2025-08-18T04:00:55Z</dcterms:created>
  <dcterms:modified xsi:type="dcterms:W3CDTF">2026-10-15T15:06:37Z</dcterms:modified>
</cp:coreProperties>
</file>